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61" r:id="rId2"/>
    <p:sldId id="359" r:id="rId3"/>
    <p:sldId id="362" r:id="rId4"/>
    <p:sldId id="363" r:id="rId5"/>
    <p:sldId id="364" r:id="rId6"/>
    <p:sldId id="366" r:id="rId7"/>
    <p:sldId id="365" r:id="rId8"/>
    <p:sldId id="367" r:id="rId9"/>
    <p:sldId id="368" r:id="rId10"/>
    <p:sldId id="372" r:id="rId11"/>
    <p:sldId id="373" r:id="rId12"/>
    <p:sldId id="374" r:id="rId13"/>
    <p:sldId id="375" r:id="rId14"/>
    <p:sldId id="378" r:id="rId15"/>
    <p:sldId id="376" r:id="rId16"/>
    <p:sldId id="377" r:id="rId17"/>
    <p:sldId id="370" r:id="rId18"/>
    <p:sldId id="360" r:id="rId19"/>
  </p:sldIdLst>
  <p:sldSz cx="12192000" cy="6858000"/>
  <p:notesSz cx="6858000" cy="9144000"/>
  <p:embeddedFontLst>
    <p:embeddedFont>
      <p:font typeface="Golos Text" panose="020B0604020202020204" charset="0"/>
      <p:regular r:id="rId22"/>
      <p:bold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orient="horz" pos="2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Шанин Алексей Андреевич" initials="ШАА" lastIdx="1" clrIdx="0">
    <p:extLst>
      <p:ext uri="{19B8F6BF-5375-455C-9EA6-DF929625EA0E}">
        <p15:presenceInfo xmlns:p15="http://schemas.microsoft.com/office/powerpoint/2012/main" userId="S-1-5-21-2141110276-3515784747-1054644738-21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6A6A"/>
    <a:srgbClr val="63088A"/>
    <a:srgbClr val="09B489"/>
    <a:srgbClr val="FFFFFF"/>
    <a:srgbClr val="F2F2F2"/>
    <a:srgbClr val="8134A7"/>
    <a:srgbClr val="670E8E"/>
    <a:srgbClr val="701B96"/>
    <a:srgbClr val="75229B"/>
    <a:srgbClr val="7C2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5847" autoAdjust="0"/>
  </p:normalViewPr>
  <p:slideViewPr>
    <p:cSldViewPr snapToGrid="0" showGuides="1">
      <p:cViewPr varScale="1">
        <p:scale>
          <a:sx n="74" d="100"/>
          <a:sy n="74" d="100"/>
        </p:scale>
        <p:origin x="1062" y="54"/>
      </p:cViewPr>
      <p:guideLst>
        <p:guide pos="438"/>
        <p:guide orient="horz" pos="29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86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AB02834-CE21-4F80-9715-8BAD5FCB80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E0196F5-1F7C-4F17-9F30-20C78C9BA7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4EC214-932D-48EB-A5ED-94CCA32AEFB9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578DA05-02F4-468F-80AD-4748DA701C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ru-RU"/>
              <a:t>Автоматизация составления авансовых отчетов на основе чеков. Шишаев Вячеслав Алексеевич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A8F5EC-2349-44AA-9242-B8142C7CB9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E53139-7307-4BBF-B6E4-2D80B44F7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614270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B9F43-682E-40A3-B58B-277C22AA8575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ru-RU"/>
              <a:t>Автоматизация составления авансовых отчетов на основе чеков. Шишаев Вячеслав Алексеевич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470032-D7E2-4C41-8A50-E91EE750B4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820228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Автоматизация составления авансовых отчетов на основе чеков. Шишаев Вячеслав Алексеевич</a:t>
            </a:r>
          </a:p>
        </p:txBody>
      </p:sp>
    </p:spTree>
    <p:extLst>
      <p:ext uri="{BB962C8B-B14F-4D97-AF65-F5344CB8AC3E}">
        <p14:creationId xmlns:p14="http://schemas.microsoft.com/office/powerpoint/2010/main" val="1184616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Автоматизация составления авансовых отчетов на основе чеков. Шишаев Вячеслав Алексеевич</a:t>
            </a:r>
          </a:p>
        </p:txBody>
      </p:sp>
    </p:spTree>
    <p:extLst>
      <p:ext uri="{BB962C8B-B14F-4D97-AF65-F5344CB8AC3E}">
        <p14:creationId xmlns:p14="http://schemas.microsoft.com/office/powerpoint/2010/main" val="3013390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F8E63F-8C72-44D9-83ED-8EA8D02EF2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633830-DE74-45A8-B0F7-27AB0AB51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112" y="940327"/>
            <a:ext cx="3348864" cy="666809"/>
          </a:xfrm>
          <a:prstGeom prst="rect">
            <a:avLst/>
          </a:prstGeom>
        </p:spPr>
      </p:pic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41E3D5AB-EAF5-4AB9-AA3C-7F555CD72E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689805"/>
            <a:ext cx="7171508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  <a:br>
              <a:rPr lang="ru-RU" dirty="0"/>
            </a:br>
            <a:r>
              <a:rPr lang="ru-RU" dirty="0"/>
              <a:t>(</a:t>
            </a:r>
            <a:r>
              <a:rPr lang="en-US" dirty="0" err="1"/>
              <a:t>Golos</a:t>
            </a:r>
            <a:r>
              <a:rPr lang="en-US" dirty="0"/>
              <a:t> Text</a:t>
            </a:r>
            <a:r>
              <a:rPr lang="ru-RU" dirty="0"/>
              <a:t>, 36)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F4C89C6F-C615-40F1-B6C9-E5168B6E28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3121" y="5098037"/>
            <a:ext cx="2392651" cy="387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E5700BC6-D8A6-402A-89F4-95A551AD7F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122" y="5485387"/>
            <a:ext cx="3498086" cy="3873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1524774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6774D-E436-4B57-85EE-ABB215B7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94" y="530432"/>
            <a:ext cx="10218806" cy="386416"/>
          </a:xfrm>
        </p:spPr>
        <p:txBody>
          <a:bodyPr>
            <a:noAutofit/>
          </a:bodyPr>
          <a:lstStyle>
            <a:lvl1pPr>
              <a:defRPr sz="2400" b="1"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6590AF-17C9-44C6-8742-15284E581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463" y="1393843"/>
            <a:ext cx="10668337" cy="4351338"/>
          </a:xfrm>
        </p:spPr>
        <p:txBody>
          <a:bodyPr>
            <a:normAutofit/>
          </a:bodyPr>
          <a:lstStyle>
            <a:lvl1pPr>
              <a:defRPr sz="2000">
                <a:latin typeface="Golos Text" panose="020B0503020202020204" pitchFamily="34" charset="0"/>
                <a:ea typeface="Golos Text" panose="020B0503020202020204" pitchFamily="34" charset="0"/>
              </a:defRPr>
            </a:lvl1pPr>
            <a:lvl2pPr>
              <a:defRPr sz="1800">
                <a:latin typeface="Golos Text" panose="020B0503020202020204" pitchFamily="34" charset="0"/>
                <a:ea typeface="Golos Text" panose="020B0503020202020204" pitchFamily="34" charset="0"/>
              </a:defRPr>
            </a:lvl2pPr>
            <a:lvl3pPr>
              <a:defRPr sz="1600">
                <a:latin typeface="Golos Text" panose="020B0503020202020204" pitchFamily="34" charset="0"/>
                <a:ea typeface="Golos Text" panose="020B0503020202020204" pitchFamily="34" charset="0"/>
              </a:defRPr>
            </a:lvl3pPr>
            <a:lvl4pPr>
              <a:defRPr sz="1400">
                <a:latin typeface="Golos Text" panose="020B0503020202020204" pitchFamily="34" charset="0"/>
                <a:ea typeface="Golos Text" panose="020B0503020202020204" pitchFamily="34" charset="0"/>
              </a:defRPr>
            </a:lvl4pPr>
            <a:lvl5pPr>
              <a:defRPr sz="1400">
                <a:latin typeface="Golos Text" panose="020B0503020202020204" pitchFamily="34" charset="0"/>
                <a:ea typeface="Golos Text" panose="020B0503020202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6EB554-D4F8-442B-BF2E-6A720F21B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642" y="6356350"/>
            <a:ext cx="517373" cy="365125"/>
          </a:xfrm>
        </p:spPr>
        <p:txBody>
          <a:bodyPr/>
          <a:lstStyle>
            <a:lvl1pPr>
              <a:defRPr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fld id="{4E28261B-9F3A-4DC5-9EFB-9BA3510BF8D2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7" name="Рисунок 3">
            <a:extLst>
              <a:ext uri="{FF2B5EF4-FFF2-40B4-BE49-F238E27FC236}">
                <a16:creationId xmlns:a16="http://schemas.microsoft.com/office/drawing/2014/main" id="{516D9A57-19E2-4E3B-A827-D1715C5F8AAF}"/>
              </a:ext>
            </a:extLst>
          </p:cNvPr>
          <p:cNvGrpSpPr/>
          <p:nvPr userDrawn="1"/>
        </p:nvGrpSpPr>
        <p:grpSpPr>
          <a:xfrm>
            <a:off x="10329785" y="6434698"/>
            <a:ext cx="1024015" cy="208428"/>
            <a:chOff x="1092200" y="320623"/>
            <a:chExt cx="1877142" cy="382073"/>
          </a:xfrm>
        </p:grpSpPr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41F70565-AF08-4DBE-852C-8994867DEAF2}"/>
                </a:ext>
              </a:extLst>
            </p:cNvPr>
            <p:cNvSpPr/>
            <p:nvPr/>
          </p:nvSpPr>
          <p:spPr>
            <a:xfrm>
              <a:off x="1089014" y="317388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23F76153-C8B7-4B4A-97E1-0113396704F9}"/>
                </a:ext>
              </a:extLst>
            </p:cNvPr>
            <p:cNvSpPr/>
            <p:nvPr/>
          </p:nvSpPr>
          <p:spPr>
            <a:xfrm>
              <a:off x="1516289" y="422958"/>
              <a:ext cx="149658" cy="173670"/>
            </a:xfrm>
            <a:custGeom>
              <a:avLst/>
              <a:gdLst>
                <a:gd name="connsiteX0" fmla="*/ 128834 w 149658"/>
                <a:gd name="connsiteY0" fmla="*/ 14111 h 173669"/>
                <a:gd name="connsiteX1" fmla="*/ 129604 w 149658"/>
                <a:gd name="connsiteY1" fmla="*/ 9552 h 173669"/>
                <a:gd name="connsiteX2" fmla="*/ 132041 w 149658"/>
                <a:gd name="connsiteY2" fmla="*/ 6035 h 173669"/>
                <a:gd name="connsiteX3" fmla="*/ 135505 w 149658"/>
                <a:gd name="connsiteY3" fmla="*/ 3951 h 173669"/>
                <a:gd name="connsiteX4" fmla="*/ 139610 w 149658"/>
                <a:gd name="connsiteY4" fmla="*/ 3256 h 173669"/>
                <a:gd name="connsiteX5" fmla="*/ 143544 w 149658"/>
                <a:gd name="connsiteY5" fmla="*/ 3951 h 173669"/>
                <a:gd name="connsiteX6" fmla="*/ 146922 w 149658"/>
                <a:gd name="connsiteY6" fmla="*/ 6035 h 173669"/>
                <a:gd name="connsiteX7" fmla="*/ 150129 w 149658"/>
                <a:gd name="connsiteY7" fmla="*/ 13850 h 173669"/>
                <a:gd name="connsiteX8" fmla="*/ 150129 w 149658"/>
                <a:gd name="connsiteY8" fmla="*/ 96821 h 173669"/>
                <a:gd name="connsiteX9" fmla="*/ 147520 w 149658"/>
                <a:gd name="connsiteY9" fmla="*/ 118616 h 173669"/>
                <a:gd name="connsiteX10" fmla="*/ 139653 w 149658"/>
                <a:gd name="connsiteY10" fmla="*/ 137112 h 173669"/>
                <a:gd name="connsiteX11" fmla="*/ 127594 w 149658"/>
                <a:gd name="connsiteY11" fmla="*/ 151831 h 173669"/>
                <a:gd name="connsiteX12" fmla="*/ 112329 w 149658"/>
                <a:gd name="connsiteY12" fmla="*/ 162381 h 173669"/>
                <a:gd name="connsiteX13" fmla="*/ 95012 w 149658"/>
                <a:gd name="connsiteY13" fmla="*/ 168720 h 173669"/>
                <a:gd name="connsiteX14" fmla="*/ 76668 w 149658"/>
                <a:gd name="connsiteY14" fmla="*/ 170847 h 173669"/>
                <a:gd name="connsiteX15" fmla="*/ 58324 w 149658"/>
                <a:gd name="connsiteY15" fmla="*/ 168720 h 173669"/>
                <a:gd name="connsiteX16" fmla="*/ 41006 w 149658"/>
                <a:gd name="connsiteY16" fmla="*/ 162381 h 173669"/>
                <a:gd name="connsiteX17" fmla="*/ 25741 w 149658"/>
                <a:gd name="connsiteY17" fmla="*/ 151831 h 173669"/>
                <a:gd name="connsiteX18" fmla="*/ 13683 w 149658"/>
                <a:gd name="connsiteY18" fmla="*/ 137112 h 173669"/>
                <a:gd name="connsiteX19" fmla="*/ 5815 w 149658"/>
                <a:gd name="connsiteY19" fmla="*/ 118616 h 173669"/>
                <a:gd name="connsiteX20" fmla="*/ 3207 w 149658"/>
                <a:gd name="connsiteY20" fmla="*/ 96821 h 173669"/>
                <a:gd name="connsiteX21" fmla="*/ 3207 w 149658"/>
                <a:gd name="connsiteY21" fmla="*/ 13112 h 173669"/>
                <a:gd name="connsiteX22" fmla="*/ 4019 w 149658"/>
                <a:gd name="connsiteY22" fmla="*/ 8944 h 173669"/>
                <a:gd name="connsiteX23" fmla="*/ 6499 w 149658"/>
                <a:gd name="connsiteY23" fmla="*/ 5731 h 173669"/>
                <a:gd name="connsiteX24" fmla="*/ 9877 w 149658"/>
                <a:gd name="connsiteY24" fmla="*/ 3864 h 173669"/>
                <a:gd name="connsiteX25" fmla="*/ 13769 w 149658"/>
                <a:gd name="connsiteY25" fmla="*/ 3256 h 173669"/>
                <a:gd name="connsiteX26" fmla="*/ 17831 w 149658"/>
                <a:gd name="connsiteY26" fmla="*/ 3908 h 173669"/>
                <a:gd name="connsiteX27" fmla="*/ 21294 w 149658"/>
                <a:gd name="connsiteY27" fmla="*/ 5861 h 173669"/>
                <a:gd name="connsiteX28" fmla="*/ 23732 w 149658"/>
                <a:gd name="connsiteY28" fmla="*/ 9118 h 173669"/>
                <a:gd name="connsiteX29" fmla="*/ 24544 w 149658"/>
                <a:gd name="connsiteY29" fmla="*/ 13286 h 173669"/>
                <a:gd name="connsiteX30" fmla="*/ 24544 w 149658"/>
                <a:gd name="connsiteY30" fmla="*/ 96734 h 173669"/>
                <a:gd name="connsiteX31" fmla="*/ 26383 w 149658"/>
                <a:gd name="connsiteY31" fmla="*/ 112408 h 173669"/>
                <a:gd name="connsiteX32" fmla="*/ 31856 w 149658"/>
                <a:gd name="connsiteY32" fmla="*/ 125520 h 173669"/>
                <a:gd name="connsiteX33" fmla="*/ 40365 w 149658"/>
                <a:gd name="connsiteY33" fmla="*/ 135983 h 173669"/>
                <a:gd name="connsiteX34" fmla="*/ 51140 w 149658"/>
                <a:gd name="connsiteY34" fmla="*/ 143494 h 173669"/>
                <a:gd name="connsiteX35" fmla="*/ 63541 w 149658"/>
                <a:gd name="connsiteY35" fmla="*/ 148053 h 173669"/>
                <a:gd name="connsiteX36" fmla="*/ 76711 w 149658"/>
                <a:gd name="connsiteY36" fmla="*/ 149573 h 173669"/>
                <a:gd name="connsiteX37" fmla="*/ 102281 w 149658"/>
                <a:gd name="connsiteY37" fmla="*/ 143451 h 173669"/>
                <a:gd name="connsiteX38" fmla="*/ 113056 w 149658"/>
                <a:gd name="connsiteY38" fmla="*/ 135940 h 173669"/>
                <a:gd name="connsiteX39" fmla="*/ 121565 w 149658"/>
                <a:gd name="connsiteY39" fmla="*/ 125476 h 173669"/>
                <a:gd name="connsiteX40" fmla="*/ 127038 w 149658"/>
                <a:gd name="connsiteY40" fmla="*/ 112364 h 173669"/>
                <a:gd name="connsiteX41" fmla="*/ 128877 w 149658"/>
                <a:gd name="connsiteY41" fmla="*/ 96691 h 173669"/>
                <a:gd name="connsiteX42" fmla="*/ 128877 w 149658"/>
                <a:gd name="connsiteY42" fmla="*/ 13980 h 173669"/>
                <a:gd name="connsiteX43" fmla="*/ 128877 w 149658"/>
                <a:gd name="connsiteY43" fmla="*/ 13980 h 1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658" h="173669">
                  <a:moveTo>
                    <a:pt x="128834" y="14111"/>
                  </a:moveTo>
                  <a:cubicBezTo>
                    <a:pt x="128834" y="12417"/>
                    <a:pt x="129091" y="10898"/>
                    <a:pt x="129604" y="9552"/>
                  </a:cubicBezTo>
                  <a:cubicBezTo>
                    <a:pt x="130160" y="8162"/>
                    <a:pt x="130972" y="6990"/>
                    <a:pt x="132041" y="6035"/>
                  </a:cubicBezTo>
                  <a:cubicBezTo>
                    <a:pt x="133068" y="5123"/>
                    <a:pt x="134222" y="4429"/>
                    <a:pt x="135505" y="3951"/>
                  </a:cubicBezTo>
                  <a:cubicBezTo>
                    <a:pt x="136788" y="3473"/>
                    <a:pt x="138113" y="3256"/>
                    <a:pt x="139610" y="3256"/>
                  </a:cubicBezTo>
                  <a:cubicBezTo>
                    <a:pt x="140978" y="3256"/>
                    <a:pt x="142304" y="3473"/>
                    <a:pt x="143544" y="3951"/>
                  </a:cubicBezTo>
                  <a:cubicBezTo>
                    <a:pt x="144784" y="4429"/>
                    <a:pt x="145895" y="5123"/>
                    <a:pt x="146922" y="6035"/>
                  </a:cubicBezTo>
                  <a:cubicBezTo>
                    <a:pt x="149060" y="7945"/>
                    <a:pt x="150129" y="10550"/>
                    <a:pt x="150129" y="13850"/>
                  </a:cubicBezTo>
                  <a:lnTo>
                    <a:pt x="150129" y="96821"/>
                  </a:lnTo>
                  <a:cubicBezTo>
                    <a:pt x="150129" y="104636"/>
                    <a:pt x="149273" y="111887"/>
                    <a:pt x="147520" y="118616"/>
                  </a:cubicBezTo>
                  <a:cubicBezTo>
                    <a:pt x="145767" y="125346"/>
                    <a:pt x="143159" y="131511"/>
                    <a:pt x="139653" y="137112"/>
                  </a:cubicBezTo>
                  <a:cubicBezTo>
                    <a:pt x="136146" y="142713"/>
                    <a:pt x="132127" y="147619"/>
                    <a:pt x="127594" y="151831"/>
                  </a:cubicBezTo>
                  <a:cubicBezTo>
                    <a:pt x="123062" y="156042"/>
                    <a:pt x="117973" y="159559"/>
                    <a:pt x="112329" y="162381"/>
                  </a:cubicBezTo>
                  <a:cubicBezTo>
                    <a:pt x="106728" y="165203"/>
                    <a:pt x="100955" y="167287"/>
                    <a:pt x="95012" y="168720"/>
                  </a:cubicBezTo>
                  <a:cubicBezTo>
                    <a:pt x="89068" y="170109"/>
                    <a:pt x="82953" y="170847"/>
                    <a:pt x="76668" y="170847"/>
                  </a:cubicBezTo>
                  <a:cubicBezTo>
                    <a:pt x="70382" y="170847"/>
                    <a:pt x="64268" y="170153"/>
                    <a:pt x="58324" y="168720"/>
                  </a:cubicBezTo>
                  <a:cubicBezTo>
                    <a:pt x="52380" y="167331"/>
                    <a:pt x="46608" y="165203"/>
                    <a:pt x="41006" y="162381"/>
                  </a:cubicBezTo>
                  <a:cubicBezTo>
                    <a:pt x="35362" y="159559"/>
                    <a:pt x="30316" y="156042"/>
                    <a:pt x="25741" y="151831"/>
                  </a:cubicBezTo>
                  <a:cubicBezTo>
                    <a:pt x="21166" y="147619"/>
                    <a:pt x="17189" y="142713"/>
                    <a:pt x="13683" y="137112"/>
                  </a:cubicBezTo>
                  <a:cubicBezTo>
                    <a:pt x="10177" y="131511"/>
                    <a:pt x="7568" y="125346"/>
                    <a:pt x="5815" y="118616"/>
                  </a:cubicBezTo>
                  <a:cubicBezTo>
                    <a:pt x="4105" y="111887"/>
                    <a:pt x="3207" y="104636"/>
                    <a:pt x="3207" y="96821"/>
                  </a:cubicBezTo>
                  <a:lnTo>
                    <a:pt x="3207" y="13112"/>
                  </a:lnTo>
                  <a:cubicBezTo>
                    <a:pt x="3207" y="11549"/>
                    <a:pt x="3464" y="10203"/>
                    <a:pt x="4019" y="8944"/>
                  </a:cubicBezTo>
                  <a:cubicBezTo>
                    <a:pt x="4575" y="7685"/>
                    <a:pt x="5388" y="6643"/>
                    <a:pt x="6499" y="5731"/>
                  </a:cubicBezTo>
                  <a:cubicBezTo>
                    <a:pt x="7526" y="4906"/>
                    <a:pt x="8637" y="4298"/>
                    <a:pt x="9877" y="3864"/>
                  </a:cubicBezTo>
                  <a:cubicBezTo>
                    <a:pt x="11075" y="3473"/>
                    <a:pt x="12357" y="3256"/>
                    <a:pt x="13769" y="3256"/>
                  </a:cubicBezTo>
                  <a:cubicBezTo>
                    <a:pt x="15222" y="3256"/>
                    <a:pt x="16591" y="3473"/>
                    <a:pt x="17831" y="3908"/>
                  </a:cubicBezTo>
                  <a:cubicBezTo>
                    <a:pt x="19114" y="4342"/>
                    <a:pt x="20268" y="4993"/>
                    <a:pt x="21294" y="5861"/>
                  </a:cubicBezTo>
                  <a:cubicBezTo>
                    <a:pt x="22363" y="6773"/>
                    <a:pt x="23176" y="7859"/>
                    <a:pt x="23732" y="9118"/>
                  </a:cubicBezTo>
                  <a:cubicBezTo>
                    <a:pt x="24245" y="10333"/>
                    <a:pt x="24544" y="11766"/>
                    <a:pt x="24544" y="13286"/>
                  </a:cubicBezTo>
                  <a:lnTo>
                    <a:pt x="24544" y="96734"/>
                  </a:lnTo>
                  <a:cubicBezTo>
                    <a:pt x="24544" y="102378"/>
                    <a:pt x="25143" y="107588"/>
                    <a:pt x="26383" y="112408"/>
                  </a:cubicBezTo>
                  <a:cubicBezTo>
                    <a:pt x="27580" y="117184"/>
                    <a:pt x="29419" y="121569"/>
                    <a:pt x="31856" y="125520"/>
                  </a:cubicBezTo>
                  <a:cubicBezTo>
                    <a:pt x="34293" y="129471"/>
                    <a:pt x="37115" y="132987"/>
                    <a:pt x="40365" y="135983"/>
                  </a:cubicBezTo>
                  <a:cubicBezTo>
                    <a:pt x="43572" y="138979"/>
                    <a:pt x="47164" y="141497"/>
                    <a:pt x="51140" y="143494"/>
                  </a:cubicBezTo>
                  <a:cubicBezTo>
                    <a:pt x="55117" y="145535"/>
                    <a:pt x="59265" y="147055"/>
                    <a:pt x="63541" y="148053"/>
                  </a:cubicBezTo>
                  <a:cubicBezTo>
                    <a:pt x="67774" y="149052"/>
                    <a:pt x="72178" y="149573"/>
                    <a:pt x="76711" y="149573"/>
                  </a:cubicBezTo>
                  <a:cubicBezTo>
                    <a:pt x="85733" y="149573"/>
                    <a:pt x="94285" y="147532"/>
                    <a:pt x="102281" y="143451"/>
                  </a:cubicBezTo>
                  <a:cubicBezTo>
                    <a:pt x="106257" y="141410"/>
                    <a:pt x="109849" y="138936"/>
                    <a:pt x="113056" y="135940"/>
                  </a:cubicBezTo>
                  <a:cubicBezTo>
                    <a:pt x="116263" y="132944"/>
                    <a:pt x="119085" y="129427"/>
                    <a:pt x="121565" y="125476"/>
                  </a:cubicBezTo>
                  <a:cubicBezTo>
                    <a:pt x="124003" y="121525"/>
                    <a:pt x="125841" y="117140"/>
                    <a:pt x="127038" y="112364"/>
                  </a:cubicBezTo>
                  <a:cubicBezTo>
                    <a:pt x="128278" y="107588"/>
                    <a:pt x="128877" y="102335"/>
                    <a:pt x="128877" y="96691"/>
                  </a:cubicBezTo>
                  <a:lnTo>
                    <a:pt x="128877" y="13980"/>
                  </a:lnTo>
                  <a:lnTo>
                    <a:pt x="128877" y="13980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D7A142F3-54C8-4CB7-982A-3D27F2E4701B}"/>
                </a:ext>
              </a:extLst>
            </p:cNvPr>
            <p:cNvSpPr/>
            <p:nvPr/>
          </p:nvSpPr>
          <p:spPr>
            <a:xfrm>
              <a:off x="1687669" y="376849"/>
              <a:ext cx="153934" cy="217087"/>
            </a:xfrm>
            <a:custGeom>
              <a:avLst/>
              <a:gdLst>
                <a:gd name="connsiteX0" fmla="*/ 81628 w 153934"/>
                <a:gd name="connsiteY0" fmla="*/ 51450 h 217086"/>
                <a:gd name="connsiteX1" fmla="*/ 111046 w 153934"/>
                <a:gd name="connsiteY1" fmla="*/ 58049 h 217086"/>
                <a:gd name="connsiteX2" fmla="*/ 131272 w 153934"/>
                <a:gd name="connsiteY2" fmla="*/ 76936 h 217086"/>
                <a:gd name="connsiteX3" fmla="*/ 131272 w 153934"/>
                <a:gd name="connsiteY3" fmla="*/ 14284 h 217086"/>
                <a:gd name="connsiteX4" fmla="*/ 134650 w 153934"/>
                <a:gd name="connsiteY4" fmla="*/ 6252 h 217086"/>
                <a:gd name="connsiteX5" fmla="*/ 142603 w 153934"/>
                <a:gd name="connsiteY5" fmla="*/ 3256 h 217086"/>
                <a:gd name="connsiteX6" fmla="*/ 150428 w 153934"/>
                <a:gd name="connsiteY6" fmla="*/ 6252 h 217086"/>
                <a:gd name="connsiteX7" fmla="*/ 153635 w 153934"/>
                <a:gd name="connsiteY7" fmla="*/ 14284 h 217086"/>
                <a:gd name="connsiteX8" fmla="*/ 153635 w 153934"/>
                <a:gd name="connsiteY8" fmla="*/ 202499 h 217086"/>
                <a:gd name="connsiteX9" fmla="*/ 150556 w 153934"/>
                <a:gd name="connsiteY9" fmla="*/ 210531 h 217086"/>
                <a:gd name="connsiteX10" fmla="*/ 142304 w 153934"/>
                <a:gd name="connsiteY10" fmla="*/ 213527 h 217086"/>
                <a:gd name="connsiteX11" fmla="*/ 131870 w 153934"/>
                <a:gd name="connsiteY11" fmla="*/ 202499 h 217086"/>
                <a:gd name="connsiteX12" fmla="*/ 131870 w 153934"/>
                <a:gd name="connsiteY12" fmla="*/ 189604 h 217086"/>
                <a:gd name="connsiteX13" fmla="*/ 110747 w 153934"/>
                <a:gd name="connsiteY13" fmla="*/ 210053 h 217086"/>
                <a:gd name="connsiteX14" fmla="*/ 81628 w 153934"/>
                <a:gd name="connsiteY14" fmla="*/ 216653 h 217086"/>
                <a:gd name="connsiteX15" fmla="*/ 42118 w 153934"/>
                <a:gd name="connsiteY15" fmla="*/ 206754 h 217086"/>
                <a:gd name="connsiteX16" fmla="*/ 13769 w 153934"/>
                <a:gd name="connsiteY16" fmla="*/ 177968 h 217086"/>
                <a:gd name="connsiteX17" fmla="*/ 3207 w 153934"/>
                <a:gd name="connsiteY17" fmla="*/ 132640 h 217086"/>
                <a:gd name="connsiteX18" fmla="*/ 11032 w 153934"/>
                <a:gd name="connsiteY18" fmla="*/ 95952 h 217086"/>
                <a:gd name="connsiteX19" fmla="*/ 36474 w 153934"/>
                <a:gd name="connsiteY19" fmla="*/ 64301 h 217086"/>
                <a:gd name="connsiteX20" fmla="*/ 81671 w 153934"/>
                <a:gd name="connsiteY20" fmla="*/ 51406 h 217086"/>
                <a:gd name="connsiteX21" fmla="*/ 81671 w 153934"/>
                <a:gd name="connsiteY21" fmla="*/ 51406 h 217086"/>
                <a:gd name="connsiteX22" fmla="*/ 83467 w 153934"/>
                <a:gd name="connsiteY22" fmla="*/ 194987 h 217086"/>
                <a:gd name="connsiteX23" fmla="*/ 117631 w 153934"/>
                <a:gd name="connsiteY23" fmla="*/ 180833 h 217086"/>
                <a:gd name="connsiteX24" fmla="*/ 131272 w 153934"/>
                <a:gd name="connsiteY24" fmla="*/ 146534 h 217086"/>
                <a:gd name="connsiteX25" fmla="*/ 131272 w 153934"/>
                <a:gd name="connsiteY25" fmla="*/ 121656 h 217086"/>
                <a:gd name="connsiteX26" fmla="*/ 117460 w 153934"/>
                <a:gd name="connsiteY26" fmla="*/ 87660 h 217086"/>
                <a:gd name="connsiteX27" fmla="*/ 82526 w 153934"/>
                <a:gd name="connsiteY27" fmla="*/ 73158 h 217086"/>
                <a:gd name="connsiteX28" fmla="*/ 48660 w 153934"/>
                <a:gd name="connsiteY28" fmla="*/ 82754 h 217086"/>
                <a:gd name="connsiteX29" fmla="*/ 30744 w 153934"/>
                <a:gd name="connsiteY29" fmla="*/ 105895 h 217086"/>
                <a:gd name="connsiteX30" fmla="*/ 25527 w 153934"/>
                <a:gd name="connsiteY30" fmla="*/ 131685 h 217086"/>
                <a:gd name="connsiteX31" fmla="*/ 34721 w 153934"/>
                <a:gd name="connsiteY31" fmla="*/ 168503 h 217086"/>
                <a:gd name="connsiteX32" fmla="*/ 57255 w 153934"/>
                <a:gd name="connsiteY32" fmla="*/ 188822 h 217086"/>
                <a:gd name="connsiteX33" fmla="*/ 83424 w 153934"/>
                <a:gd name="connsiteY33" fmla="*/ 194944 h 217086"/>
                <a:gd name="connsiteX34" fmla="*/ 83424 w 153934"/>
                <a:gd name="connsiteY34" fmla="*/ 194944 h 21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3934" h="217086">
                  <a:moveTo>
                    <a:pt x="81628" y="51450"/>
                  </a:moveTo>
                  <a:cubicBezTo>
                    <a:pt x="92275" y="51450"/>
                    <a:pt x="102067" y="53620"/>
                    <a:pt x="111046" y="58049"/>
                  </a:cubicBezTo>
                  <a:cubicBezTo>
                    <a:pt x="120026" y="62478"/>
                    <a:pt x="126782" y="68773"/>
                    <a:pt x="131272" y="76936"/>
                  </a:cubicBezTo>
                  <a:lnTo>
                    <a:pt x="131272" y="14284"/>
                  </a:lnTo>
                  <a:cubicBezTo>
                    <a:pt x="131272" y="10941"/>
                    <a:pt x="132383" y="8249"/>
                    <a:pt x="134650" y="6252"/>
                  </a:cubicBezTo>
                  <a:cubicBezTo>
                    <a:pt x="136916" y="4255"/>
                    <a:pt x="139524" y="3256"/>
                    <a:pt x="142603" y="3256"/>
                  </a:cubicBezTo>
                  <a:cubicBezTo>
                    <a:pt x="145682" y="3256"/>
                    <a:pt x="148290" y="4255"/>
                    <a:pt x="150428" y="6252"/>
                  </a:cubicBezTo>
                  <a:cubicBezTo>
                    <a:pt x="152566" y="8249"/>
                    <a:pt x="153635" y="10898"/>
                    <a:pt x="153635" y="14284"/>
                  </a:cubicBezTo>
                  <a:lnTo>
                    <a:pt x="153635" y="202499"/>
                  </a:lnTo>
                  <a:cubicBezTo>
                    <a:pt x="153635" y="205842"/>
                    <a:pt x="152609" y="208534"/>
                    <a:pt x="150556" y="210531"/>
                  </a:cubicBezTo>
                  <a:cubicBezTo>
                    <a:pt x="148504" y="212528"/>
                    <a:pt x="145767" y="213527"/>
                    <a:pt x="142304" y="213527"/>
                  </a:cubicBezTo>
                  <a:cubicBezTo>
                    <a:pt x="135377" y="213527"/>
                    <a:pt x="131870" y="209836"/>
                    <a:pt x="131870" y="202499"/>
                  </a:cubicBezTo>
                  <a:lnTo>
                    <a:pt x="131870" y="189604"/>
                  </a:lnTo>
                  <a:cubicBezTo>
                    <a:pt x="126953" y="198852"/>
                    <a:pt x="119940" y="205668"/>
                    <a:pt x="110747" y="210053"/>
                  </a:cubicBezTo>
                  <a:cubicBezTo>
                    <a:pt x="101554" y="214438"/>
                    <a:pt x="91847" y="216653"/>
                    <a:pt x="81628" y="216653"/>
                  </a:cubicBezTo>
                  <a:cubicBezTo>
                    <a:pt x="67132" y="216653"/>
                    <a:pt x="53963" y="213353"/>
                    <a:pt x="42118" y="206754"/>
                  </a:cubicBezTo>
                  <a:cubicBezTo>
                    <a:pt x="30274" y="200154"/>
                    <a:pt x="20824" y="190559"/>
                    <a:pt x="13769" y="177968"/>
                  </a:cubicBezTo>
                  <a:cubicBezTo>
                    <a:pt x="6713" y="165377"/>
                    <a:pt x="3207" y="150268"/>
                    <a:pt x="3207" y="132640"/>
                  </a:cubicBezTo>
                  <a:cubicBezTo>
                    <a:pt x="3207" y="120700"/>
                    <a:pt x="5815" y="108457"/>
                    <a:pt x="11032" y="95952"/>
                  </a:cubicBezTo>
                  <a:cubicBezTo>
                    <a:pt x="16249" y="83492"/>
                    <a:pt x="24715" y="72941"/>
                    <a:pt x="36474" y="64301"/>
                  </a:cubicBezTo>
                  <a:cubicBezTo>
                    <a:pt x="48233" y="55705"/>
                    <a:pt x="63284" y="51406"/>
                    <a:pt x="81671" y="51406"/>
                  </a:cubicBezTo>
                  <a:lnTo>
                    <a:pt x="81671" y="51406"/>
                  </a:lnTo>
                  <a:close/>
                  <a:moveTo>
                    <a:pt x="83467" y="194987"/>
                  </a:moveTo>
                  <a:cubicBezTo>
                    <a:pt x="97150" y="194163"/>
                    <a:pt x="108524" y="189430"/>
                    <a:pt x="117631" y="180833"/>
                  </a:cubicBezTo>
                  <a:cubicBezTo>
                    <a:pt x="126696" y="172237"/>
                    <a:pt x="131272" y="160775"/>
                    <a:pt x="131272" y="146534"/>
                  </a:cubicBezTo>
                  <a:lnTo>
                    <a:pt x="131272" y="121656"/>
                  </a:lnTo>
                  <a:cubicBezTo>
                    <a:pt x="131272" y="108022"/>
                    <a:pt x="126696" y="96691"/>
                    <a:pt x="117460" y="87660"/>
                  </a:cubicBezTo>
                  <a:cubicBezTo>
                    <a:pt x="108267" y="78629"/>
                    <a:pt x="96636" y="73810"/>
                    <a:pt x="82526" y="73158"/>
                  </a:cubicBezTo>
                  <a:cubicBezTo>
                    <a:pt x="68415" y="73158"/>
                    <a:pt x="57127" y="76371"/>
                    <a:pt x="48660" y="82754"/>
                  </a:cubicBezTo>
                  <a:cubicBezTo>
                    <a:pt x="40194" y="89136"/>
                    <a:pt x="34208" y="96864"/>
                    <a:pt x="30744" y="105895"/>
                  </a:cubicBezTo>
                  <a:cubicBezTo>
                    <a:pt x="27281" y="114926"/>
                    <a:pt x="25527" y="123522"/>
                    <a:pt x="25527" y="131685"/>
                  </a:cubicBezTo>
                  <a:cubicBezTo>
                    <a:pt x="25527" y="146794"/>
                    <a:pt x="28606" y="159081"/>
                    <a:pt x="34721" y="168503"/>
                  </a:cubicBezTo>
                  <a:cubicBezTo>
                    <a:pt x="40835" y="177924"/>
                    <a:pt x="48361" y="184698"/>
                    <a:pt x="57255" y="188822"/>
                  </a:cubicBezTo>
                  <a:cubicBezTo>
                    <a:pt x="66149" y="192903"/>
                    <a:pt x="74872" y="194944"/>
                    <a:pt x="83424" y="194944"/>
                  </a:cubicBezTo>
                  <a:lnTo>
                    <a:pt x="83424" y="194944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3573F6C1-6DB7-42DE-A09A-123927100527}"/>
                </a:ext>
              </a:extLst>
            </p:cNvPr>
            <p:cNvSpPr/>
            <p:nvPr/>
          </p:nvSpPr>
          <p:spPr>
            <a:xfrm>
              <a:off x="1859049" y="424087"/>
              <a:ext cx="166762" cy="169328"/>
            </a:xfrm>
            <a:custGeom>
              <a:avLst/>
              <a:gdLst>
                <a:gd name="connsiteX0" fmla="*/ 3848 w 166762"/>
                <a:gd name="connsiteY0" fmla="*/ 18409 h 169327"/>
                <a:gd name="connsiteX1" fmla="*/ 3207 w 166762"/>
                <a:gd name="connsiteY1" fmla="*/ 14545 h 169327"/>
                <a:gd name="connsiteX2" fmla="*/ 6970 w 166762"/>
                <a:gd name="connsiteY2" fmla="*/ 6469 h 169327"/>
                <a:gd name="connsiteX3" fmla="*/ 15736 w 166762"/>
                <a:gd name="connsiteY3" fmla="*/ 3256 h 169327"/>
                <a:gd name="connsiteX4" fmla="*/ 21551 w 166762"/>
                <a:gd name="connsiteY4" fmla="*/ 4863 h 169327"/>
                <a:gd name="connsiteX5" fmla="*/ 25485 w 166762"/>
                <a:gd name="connsiteY5" fmla="*/ 9725 h 169327"/>
                <a:gd name="connsiteX6" fmla="*/ 85434 w 166762"/>
                <a:gd name="connsiteY6" fmla="*/ 132640 h 169327"/>
                <a:gd name="connsiteX7" fmla="*/ 146024 w 166762"/>
                <a:gd name="connsiteY7" fmla="*/ 9422 h 169327"/>
                <a:gd name="connsiteX8" fmla="*/ 149958 w 166762"/>
                <a:gd name="connsiteY8" fmla="*/ 4906 h 169327"/>
                <a:gd name="connsiteX9" fmla="*/ 155773 w 166762"/>
                <a:gd name="connsiteY9" fmla="*/ 3300 h 169327"/>
                <a:gd name="connsiteX10" fmla="*/ 163769 w 166762"/>
                <a:gd name="connsiteY10" fmla="*/ 6035 h 169327"/>
                <a:gd name="connsiteX11" fmla="*/ 167403 w 166762"/>
                <a:gd name="connsiteY11" fmla="*/ 13286 h 169327"/>
                <a:gd name="connsiteX12" fmla="*/ 166463 w 166762"/>
                <a:gd name="connsiteY12" fmla="*/ 17497 h 169327"/>
                <a:gd name="connsiteX13" fmla="*/ 95525 w 166762"/>
                <a:gd name="connsiteY13" fmla="*/ 162338 h 169327"/>
                <a:gd name="connsiteX14" fmla="*/ 90992 w 166762"/>
                <a:gd name="connsiteY14" fmla="*/ 167808 h 169327"/>
                <a:gd name="connsiteX15" fmla="*/ 84878 w 166762"/>
                <a:gd name="connsiteY15" fmla="*/ 169762 h 169327"/>
                <a:gd name="connsiteX16" fmla="*/ 74829 w 166762"/>
                <a:gd name="connsiteY16" fmla="*/ 162685 h 169327"/>
                <a:gd name="connsiteX17" fmla="*/ 3891 w 166762"/>
                <a:gd name="connsiteY17" fmla="*/ 18496 h 169327"/>
                <a:gd name="connsiteX18" fmla="*/ 3891 w 166762"/>
                <a:gd name="connsiteY18" fmla="*/ 18496 h 16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762" h="169327">
                  <a:moveTo>
                    <a:pt x="3848" y="18409"/>
                  </a:moveTo>
                  <a:cubicBezTo>
                    <a:pt x="3421" y="17541"/>
                    <a:pt x="3207" y="16238"/>
                    <a:pt x="3207" y="14545"/>
                  </a:cubicBezTo>
                  <a:cubicBezTo>
                    <a:pt x="3207" y="11332"/>
                    <a:pt x="4447" y="8640"/>
                    <a:pt x="6970" y="6469"/>
                  </a:cubicBezTo>
                  <a:cubicBezTo>
                    <a:pt x="9493" y="4298"/>
                    <a:pt x="12400" y="3256"/>
                    <a:pt x="15736" y="3256"/>
                  </a:cubicBezTo>
                  <a:cubicBezTo>
                    <a:pt x="17831" y="3256"/>
                    <a:pt x="19755" y="3777"/>
                    <a:pt x="21551" y="4863"/>
                  </a:cubicBezTo>
                  <a:cubicBezTo>
                    <a:pt x="23347" y="5948"/>
                    <a:pt x="24630" y="7555"/>
                    <a:pt x="25485" y="9725"/>
                  </a:cubicBezTo>
                  <a:lnTo>
                    <a:pt x="85434" y="132640"/>
                  </a:lnTo>
                  <a:lnTo>
                    <a:pt x="146024" y="9422"/>
                  </a:lnTo>
                  <a:cubicBezTo>
                    <a:pt x="146879" y="7468"/>
                    <a:pt x="148162" y="5992"/>
                    <a:pt x="149958" y="4906"/>
                  </a:cubicBezTo>
                  <a:cubicBezTo>
                    <a:pt x="151753" y="3821"/>
                    <a:pt x="153678" y="3300"/>
                    <a:pt x="155773" y="3300"/>
                  </a:cubicBezTo>
                  <a:cubicBezTo>
                    <a:pt x="158723" y="3300"/>
                    <a:pt x="161374" y="4211"/>
                    <a:pt x="163769" y="6035"/>
                  </a:cubicBezTo>
                  <a:cubicBezTo>
                    <a:pt x="166163" y="7859"/>
                    <a:pt x="167403" y="10290"/>
                    <a:pt x="167403" y="13286"/>
                  </a:cubicBezTo>
                  <a:cubicBezTo>
                    <a:pt x="167403" y="14371"/>
                    <a:pt x="167104" y="15761"/>
                    <a:pt x="166463" y="17497"/>
                  </a:cubicBezTo>
                  <a:lnTo>
                    <a:pt x="95525" y="162338"/>
                  </a:lnTo>
                  <a:cubicBezTo>
                    <a:pt x="94499" y="164726"/>
                    <a:pt x="92959" y="166549"/>
                    <a:pt x="90992" y="167808"/>
                  </a:cubicBezTo>
                  <a:cubicBezTo>
                    <a:pt x="88983" y="169111"/>
                    <a:pt x="86973" y="169762"/>
                    <a:pt x="84878" y="169762"/>
                  </a:cubicBezTo>
                  <a:cubicBezTo>
                    <a:pt x="80901" y="169762"/>
                    <a:pt x="77566" y="167417"/>
                    <a:pt x="74829" y="162685"/>
                  </a:cubicBezTo>
                  <a:lnTo>
                    <a:pt x="3891" y="18496"/>
                  </a:lnTo>
                  <a:lnTo>
                    <a:pt x="3891" y="184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A065266C-FDF3-4299-B44B-4E3892A5E9D7}"/>
                </a:ext>
              </a:extLst>
            </p:cNvPr>
            <p:cNvSpPr/>
            <p:nvPr/>
          </p:nvSpPr>
          <p:spPr>
            <a:xfrm>
              <a:off x="1196405" y="424738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315BC6EF-5C50-4046-AD3A-AA59638243ED}"/>
                </a:ext>
              </a:extLst>
            </p:cNvPr>
            <p:cNvSpPr/>
            <p:nvPr/>
          </p:nvSpPr>
          <p:spPr>
            <a:xfrm>
              <a:off x="1271020" y="452265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CC49E6CF-FAF3-4DF9-9266-9F43CD79392A}"/>
                </a:ext>
              </a:extLst>
            </p:cNvPr>
            <p:cNvSpPr/>
            <p:nvPr/>
          </p:nvSpPr>
          <p:spPr>
            <a:xfrm>
              <a:off x="2131812" y="418659"/>
              <a:ext cx="838086" cy="230112"/>
            </a:xfrm>
            <a:custGeom>
              <a:avLst/>
              <a:gdLst>
                <a:gd name="connsiteX0" fmla="*/ 152780 w 838086"/>
                <a:gd name="connsiteY0" fmla="*/ 160514 h 230112"/>
                <a:gd name="connsiteX1" fmla="*/ 142945 w 838086"/>
                <a:gd name="connsiteY1" fmla="*/ 197853 h 230112"/>
                <a:gd name="connsiteX2" fmla="*/ 116007 w 838086"/>
                <a:gd name="connsiteY2" fmla="*/ 221125 h 230112"/>
                <a:gd name="connsiteX3" fmla="*/ 77694 w 838086"/>
                <a:gd name="connsiteY3" fmla="*/ 228940 h 230112"/>
                <a:gd name="connsiteX4" fmla="*/ 45240 w 838086"/>
                <a:gd name="connsiteY4" fmla="*/ 224251 h 230112"/>
                <a:gd name="connsiteX5" fmla="*/ 19242 w 838086"/>
                <a:gd name="connsiteY5" fmla="*/ 208317 h 230112"/>
                <a:gd name="connsiteX6" fmla="*/ 17104 w 838086"/>
                <a:gd name="connsiteY6" fmla="*/ 203931 h 230112"/>
                <a:gd name="connsiteX7" fmla="*/ 18643 w 838086"/>
                <a:gd name="connsiteY7" fmla="*/ 200502 h 230112"/>
                <a:gd name="connsiteX8" fmla="*/ 22320 w 838086"/>
                <a:gd name="connsiteY8" fmla="*/ 199242 h 230112"/>
                <a:gd name="connsiteX9" fmla="*/ 26297 w 838086"/>
                <a:gd name="connsiteY9" fmla="*/ 200502 h 230112"/>
                <a:gd name="connsiteX10" fmla="*/ 50756 w 838086"/>
                <a:gd name="connsiteY10" fmla="*/ 214569 h 230112"/>
                <a:gd name="connsiteX11" fmla="*/ 77694 w 838086"/>
                <a:gd name="connsiteY11" fmla="*/ 218346 h 230112"/>
                <a:gd name="connsiteX12" fmla="*/ 109849 w 838086"/>
                <a:gd name="connsiteY12" fmla="*/ 211920 h 230112"/>
                <a:gd name="connsiteX13" fmla="*/ 133239 w 838086"/>
                <a:gd name="connsiteY13" fmla="*/ 192382 h 230112"/>
                <a:gd name="connsiteX14" fmla="*/ 142004 w 838086"/>
                <a:gd name="connsiteY14" fmla="*/ 160514 h 230112"/>
                <a:gd name="connsiteX15" fmla="*/ 142004 w 838086"/>
                <a:gd name="connsiteY15" fmla="*/ 131468 h 230112"/>
                <a:gd name="connsiteX16" fmla="*/ 118444 w 838086"/>
                <a:gd name="connsiteY16" fmla="*/ 158951 h 230112"/>
                <a:gd name="connsiteX17" fmla="*/ 82611 w 838086"/>
                <a:gd name="connsiteY17" fmla="*/ 168633 h 230112"/>
                <a:gd name="connsiteX18" fmla="*/ 43529 w 838086"/>
                <a:gd name="connsiteY18" fmla="*/ 159255 h 230112"/>
                <a:gd name="connsiteX19" fmla="*/ 14282 w 838086"/>
                <a:gd name="connsiteY19" fmla="*/ 131598 h 230112"/>
                <a:gd name="connsiteX20" fmla="*/ 3207 w 838086"/>
                <a:gd name="connsiteY20" fmla="*/ 88007 h 230112"/>
                <a:gd name="connsiteX21" fmla="*/ 15821 w 838086"/>
                <a:gd name="connsiteY21" fmla="*/ 40031 h 230112"/>
                <a:gd name="connsiteX22" fmla="*/ 52124 w 838086"/>
                <a:gd name="connsiteY22" fmla="*/ 9248 h 230112"/>
                <a:gd name="connsiteX23" fmla="*/ 81371 w 838086"/>
                <a:gd name="connsiteY23" fmla="*/ 3300 h 230112"/>
                <a:gd name="connsiteX24" fmla="*/ 119556 w 838086"/>
                <a:gd name="connsiteY24" fmla="*/ 14241 h 230112"/>
                <a:gd name="connsiteX25" fmla="*/ 142004 w 838086"/>
                <a:gd name="connsiteY25" fmla="*/ 42028 h 230112"/>
                <a:gd name="connsiteX26" fmla="*/ 142004 w 838086"/>
                <a:gd name="connsiteY26" fmla="*/ 11071 h 230112"/>
                <a:gd name="connsiteX27" fmla="*/ 147221 w 838086"/>
                <a:gd name="connsiteY27" fmla="*/ 5471 h 230112"/>
                <a:gd name="connsiteX28" fmla="*/ 151240 w 838086"/>
                <a:gd name="connsiteY28" fmla="*/ 7034 h 230112"/>
                <a:gd name="connsiteX29" fmla="*/ 152780 w 838086"/>
                <a:gd name="connsiteY29" fmla="*/ 11071 h 230112"/>
                <a:gd name="connsiteX30" fmla="*/ 152780 w 838086"/>
                <a:gd name="connsiteY30" fmla="*/ 160427 h 230112"/>
                <a:gd name="connsiteX31" fmla="*/ 110020 w 838086"/>
                <a:gd name="connsiteY31" fmla="*/ 21448 h 230112"/>
                <a:gd name="connsiteX32" fmla="*/ 78934 w 838086"/>
                <a:gd name="connsiteY32" fmla="*/ 14241 h 230112"/>
                <a:gd name="connsiteX33" fmla="*/ 41092 w 838086"/>
                <a:gd name="connsiteY33" fmla="*/ 28308 h 230112"/>
                <a:gd name="connsiteX34" fmla="*/ 20610 w 838086"/>
                <a:gd name="connsiteY34" fmla="*/ 54576 h 230112"/>
                <a:gd name="connsiteX35" fmla="*/ 13982 w 838086"/>
                <a:gd name="connsiteY35" fmla="*/ 87399 h 230112"/>
                <a:gd name="connsiteX36" fmla="*/ 21978 w 838086"/>
                <a:gd name="connsiteY36" fmla="*/ 123045 h 230112"/>
                <a:gd name="connsiteX37" fmla="*/ 45539 w 838086"/>
                <a:gd name="connsiteY37" fmla="*/ 148357 h 230112"/>
                <a:gd name="connsiteX38" fmla="*/ 82611 w 838086"/>
                <a:gd name="connsiteY38" fmla="*/ 157735 h 230112"/>
                <a:gd name="connsiteX39" fmla="*/ 113099 w 838086"/>
                <a:gd name="connsiteY39" fmla="*/ 149920 h 230112"/>
                <a:gd name="connsiteX40" fmla="*/ 134350 w 838086"/>
                <a:gd name="connsiteY40" fmla="*/ 128993 h 230112"/>
                <a:gd name="connsiteX41" fmla="*/ 142047 w 838086"/>
                <a:gd name="connsiteY41" fmla="*/ 100251 h 230112"/>
                <a:gd name="connsiteX42" fmla="*/ 142047 w 838086"/>
                <a:gd name="connsiteY42" fmla="*/ 73071 h 230112"/>
                <a:gd name="connsiteX43" fmla="*/ 133752 w 838086"/>
                <a:gd name="connsiteY43" fmla="*/ 42462 h 230112"/>
                <a:gd name="connsiteX44" fmla="*/ 110063 w 838086"/>
                <a:gd name="connsiteY44" fmla="*/ 21535 h 230112"/>
                <a:gd name="connsiteX45" fmla="*/ 213755 w 838086"/>
                <a:gd name="connsiteY45" fmla="*/ 46457 h 230112"/>
                <a:gd name="connsiteX46" fmla="*/ 234365 w 838086"/>
                <a:gd name="connsiteY46" fmla="*/ 17541 h 230112"/>
                <a:gd name="connsiteX47" fmla="*/ 269470 w 838086"/>
                <a:gd name="connsiteY47" fmla="*/ 6469 h 230112"/>
                <a:gd name="connsiteX48" fmla="*/ 275029 w 838086"/>
                <a:gd name="connsiteY48" fmla="*/ 11766 h 230112"/>
                <a:gd name="connsiteX49" fmla="*/ 269470 w 838086"/>
                <a:gd name="connsiteY49" fmla="*/ 17063 h 230112"/>
                <a:gd name="connsiteX50" fmla="*/ 227780 w 838086"/>
                <a:gd name="connsiteY50" fmla="*/ 37513 h 230112"/>
                <a:gd name="connsiteX51" fmla="*/ 213798 w 838086"/>
                <a:gd name="connsiteY51" fmla="*/ 88919 h 230112"/>
                <a:gd name="connsiteX52" fmla="*/ 213798 w 838086"/>
                <a:gd name="connsiteY52" fmla="*/ 159559 h 230112"/>
                <a:gd name="connsiteX53" fmla="*/ 212258 w 838086"/>
                <a:gd name="connsiteY53" fmla="*/ 163640 h 230112"/>
                <a:gd name="connsiteX54" fmla="*/ 208581 w 838086"/>
                <a:gd name="connsiteY54" fmla="*/ 165203 h 230112"/>
                <a:gd name="connsiteX55" fmla="*/ 204561 w 838086"/>
                <a:gd name="connsiteY55" fmla="*/ 163640 h 230112"/>
                <a:gd name="connsiteX56" fmla="*/ 203022 w 838086"/>
                <a:gd name="connsiteY56" fmla="*/ 159559 h 230112"/>
                <a:gd name="connsiteX57" fmla="*/ 203022 w 838086"/>
                <a:gd name="connsiteY57" fmla="*/ 11766 h 230112"/>
                <a:gd name="connsiteX58" fmla="*/ 204561 w 838086"/>
                <a:gd name="connsiteY58" fmla="*/ 8032 h 230112"/>
                <a:gd name="connsiteX59" fmla="*/ 208581 w 838086"/>
                <a:gd name="connsiteY59" fmla="*/ 6469 h 230112"/>
                <a:gd name="connsiteX60" fmla="*/ 212258 w 838086"/>
                <a:gd name="connsiteY60" fmla="*/ 8032 h 230112"/>
                <a:gd name="connsiteX61" fmla="*/ 213798 w 838086"/>
                <a:gd name="connsiteY61" fmla="*/ 11766 h 230112"/>
                <a:gd name="connsiteX62" fmla="*/ 213798 w 838086"/>
                <a:gd name="connsiteY62" fmla="*/ 46457 h 230112"/>
                <a:gd name="connsiteX63" fmla="*/ 369784 w 838086"/>
                <a:gd name="connsiteY63" fmla="*/ 168633 h 230112"/>
                <a:gd name="connsiteX64" fmla="*/ 335619 w 838086"/>
                <a:gd name="connsiteY64" fmla="*/ 161426 h 230112"/>
                <a:gd name="connsiteX65" fmla="*/ 308510 w 838086"/>
                <a:gd name="connsiteY65" fmla="*/ 140803 h 230112"/>
                <a:gd name="connsiteX66" fmla="*/ 290038 w 838086"/>
                <a:gd name="connsiteY66" fmla="*/ 86097 h 230112"/>
                <a:gd name="connsiteX67" fmla="*/ 296794 w 838086"/>
                <a:gd name="connsiteY67" fmla="*/ 51710 h 230112"/>
                <a:gd name="connsiteX68" fmla="*/ 316335 w 838086"/>
                <a:gd name="connsiteY68" fmla="*/ 23098 h 230112"/>
                <a:gd name="connsiteX69" fmla="*/ 346352 w 838086"/>
                <a:gd name="connsiteY69" fmla="*/ 6078 h 230112"/>
                <a:gd name="connsiteX70" fmla="*/ 369741 w 838086"/>
                <a:gd name="connsiteY70" fmla="*/ 3256 h 230112"/>
                <a:gd name="connsiteX71" fmla="*/ 392832 w 838086"/>
                <a:gd name="connsiteY71" fmla="*/ 6078 h 230112"/>
                <a:gd name="connsiteX72" fmla="*/ 432213 w 838086"/>
                <a:gd name="connsiteY72" fmla="*/ 33562 h 230112"/>
                <a:gd name="connsiteX73" fmla="*/ 449445 w 838086"/>
                <a:gd name="connsiteY73" fmla="*/ 80105 h 230112"/>
                <a:gd name="connsiteX74" fmla="*/ 430973 w 838086"/>
                <a:gd name="connsiteY74" fmla="*/ 140716 h 230112"/>
                <a:gd name="connsiteX75" fmla="*/ 403906 w 838086"/>
                <a:gd name="connsiteY75" fmla="*/ 161339 h 230112"/>
                <a:gd name="connsiteX76" fmla="*/ 369741 w 838086"/>
                <a:gd name="connsiteY76" fmla="*/ 168546 h 230112"/>
                <a:gd name="connsiteX77" fmla="*/ 389496 w 838086"/>
                <a:gd name="connsiteY77" fmla="*/ 16759 h 230112"/>
                <a:gd name="connsiteX78" fmla="*/ 369485 w 838086"/>
                <a:gd name="connsiteY78" fmla="*/ 14241 h 230112"/>
                <a:gd name="connsiteX79" fmla="*/ 350115 w 838086"/>
                <a:gd name="connsiteY79" fmla="*/ 16759 h 230112"/>
                <a:gd name="connsiteX80" fmla="*/ 314411 w 838086"/>
                <a:gd name="connsiteY80" fmla="*/ 43027 h 230112"/>
                <a:gd name="connsiteX81" fmla="*/ 301155 w 838086"/>
                <a:gd name="connsiteY81" fmla="*/ 87399 h 230112"/>
                <a:gd name="connsiteX82" fmla="*/ 305175 w 838086"/>
                <a:gd name="connsiteY82" fmla="*/ 112234 h 230112"/>
                <a:gd name="connsiteX83" fmla="*/ 317190 w 838086"/>
                <a:gd name="connsiteY83" fmla="*/ 133943 h 230112"/>
                <a:gd name="connsiteX84" fmla="*/ 340579 w 838086"/>
                <a:gd name="connsiteY84" fmla="*/ 151744 h 230112"/>
                <a:gd name="connsiteX85" fmla="*/ 369827 w 838086"/>
                <a:gd name="connsiteY85" fmla="*/ 157996 h 230112"/>
                <a:gd name="connsiteX86" fmla="*/ 399545 w 838086"/>
                <a:gd name="connsiteY86" fmla="*/ 151744 h 230112"/>
                <a:gd name="connsiteX87" fmla="*/ 423105 w 838086"/>
                <a:gd name="connsiteY87" fmla="*/ 133943 h 230112"/>
                <a:gd name="connsiteX88" fmla="*/ 435121 w 838086"/>
                <a:gd name="connsiteY88" fmla="*/ 112364 h 230112"/>
                <a:gd name="connsiteX89" fmla="*/ 439140 w 838086"/>
                <a:gd name="connsiteY89" fmla="*/ 87660 h 230112"/>
                <a:gd name="connsiteX90" fmla="*/ 425756 w 838086"/>
                <a:gd name="connsiteY90" fmla="*/ 43113 h 230112"/>
                <a:gd name="connsiteX91" fmla="*/ 389582 w 838086"/>
                <a:gd name="connsiteY91" fmla="*/ 16716 h 230112"/>
                <a:gd name="connsiteX92" fmla="*/ 499987 w 838086"/>
                <a:gd name="connsiteY92" fmla="*/ 100207 h 230112"/>
                <a:gd name="connsiteX93" fmla="*/ 508154 w 838086"/>
                <a:gd name="connsiteY93" fmla="*/ 129731 h 230112"/>
                <a:gd name="connsiteX94" fmla="*/ 529705 w 838086"/>
                <a:gd name="connsiteY94" fmla="*/ 150528 h 230112"/>
                <a:gd name="connsiteX95" fmla="*/ 558482 w 838086"/>
                <a:gd name="connsiteY95" fmla="*/ 158039 h 230112"/>
                <a:gd name="connsiteX96" fmla="*/ 590466 w 838086"/>
                <a:gd name="connsiteY96" fmla="*/ 149139 h 230112"/>
                <a:gd name="connsiteX97" fmla="*/ 616934 w 838086"/>
                <a:gd name="connsiteY97" fmla="*/ 123696 h 230112"/>
                <a:gd name="connsiteX98" fmla="*/ 627410 w 838086"/>
                <a:gd name="connsiteY98" fmla="*/ 85272 h 230112"/>
                <a:gd name="connsiteX99" fmla="*/ 627410 w 838086"/>
                <a:gd name="connsiteY99" fmla="*/ 12157 h 230112"/>
                <a:gd name="connsiteX100" fmla="*/ 632627 w 838086"/>
                <a:gd name="connsiteY100" fmla="*/ 6556 h 230112"/>
                <a:gd name="connsiteX101" fmla="*/ 636646 w 838086"/>
                <a:gd name="connsiteY101" fmla="*/ 8119 h 230112"/>
                <a:gd name="connsiteX102" fmla="*/ 638186 w 838086"/>
                <a:gd name="connsiteY102" fmla="*/ 12157 h 230112"/>
                <a:gd name="connsiteX103" fmla="*/ 638186 w 838086"/>
                <a:gd name="connsiteY103" fmla="*/ 160297 h 230112"/>
                <a:gd name="connsiteX104" fmla="*/ 636646 w 838086"/>
                <a:gd name="connsiteY104" fmla="*/ 164031 h 230112"/>
                <a:gd name="connsiteX105" fmla="*/ 632627 w 838086"/>
                <a:gd name="connsiteY105" fmla="*/ 165594 h 230112"/>
                <a:gd name="connsiteX106" fmla="*/ 627410 w 838086"/>
                <a:gd name="connsiteY106" fmla="*/ 159950 h 230112"/>
                <a:gd name="connsiteX107" fmla="*/ 627410 w 838086"/>
                <a:gd name="connsiteY107" fmla="*/ 116185 h 230112"/>
                <a:gd name="connsiteX108" fmla="*/ 611717 w 838086"/>
                <a:gd name="connsiteY108" fmla="*/ 145231 h 230112"/>
                <a:gd name="connsiteX109" fmla="*/ 586789 w 838086"/>
                <a:gd name="connsiteY109" fmla="*/ 162902 h 230112"/>
                <a:gd name="connsiteX110" fmla="*/ 559722 w 838086"/>
                <a:gd name="connsiteY110" fmla="*/ 168677 h 230112"/>
                <a:gd name="connsiteX111" fmla="*/ 525429 w 838086"/>
                <a:gd name="connsiteY111" fmla="*/ 160688 h 230112"/>
                <a:gd name="connsiteX112" fmla="*/ 499260 w 838086"/>
                <a:gd name="connsiteY112" fmla="*/ 137112 h 230112"/>
                <a:gd name="connsiteX113" fmla="*/ 489254 w 838086"/>
                <a:gd name="connsiteY113" fmla="*/ 100251 h 230112"/>
                <a:gd name="connsiteX114" fmla="*/ 489254 w 838086"/>
                <a:gd name="connsiteY114" fmla="*/ 12113 h 230112"/>
                <a:gd name="connsiteX115" fmla="*/ 494514 w 838086"/>
                <a:gd name="connsiteY115" fmla="*/ 6513 h 230112"/>
                <a:gd name="connsiteX116" fmla="*/ 498490 w 838086"/>
                <a:gd name="connsiteY116" fmla="*/ 8076 h 230112"/>
                <a:gd name="connsiteX117" fmla="*/ 500030 w 838086"/>
                <a:gd name="connsiteY117" fmla="*/ 12113 h 230112"/>
                <a:gd name="connsiteX118" fmla="*/ 500030 w 838086"/>
                <a:gd name="connsiteY118" fmla="*/ 100251 h 230112"/>
                <a:gd name="connsiteX119" fmla="*/ 791436 w 838086"/>
                <a:gd name="connsiteY119" fmla="*/ 163032 h 230112"/>
                <a:gd name="connsiteX120" fmla="*/ 758810 w 838086"/>
                <a:gd name="connsiteY120" fmla="*/ 168677 h 230112"/>
                <a:gd name="connsiteX121" fmla="*/ 722935 w 838086"/>
                <a:gd name="connsiteY121" fmla="*/ 158994 h 230112"/>
                <a:gd name="connsiteX122" fmla="*/ 699374 w 838086"/>
                <a:gd name="connsiteY122" fmla="*/ 131511 h 230112"/>
                <a:gd name="connsiteX123" fmla="*/ 699374 w 838086"/>
                <a:gd name="connsiteY123" fmla="*/ 221819 h 230112"/>
                <a:gd name="connsiteX124" fmla="*/ 694158 w 838086"/>
                <a:gd name="connsiteY124" fmla="*/ 227420 h 230112"/>
                <a:gd name="connsiteX125" fmla="*/ 690138 w 838086"/>
                <a:gd name="connsiteY125" fmla="*/ 225857 h 230112"/>
                <a:gd name="connsiteX126" fmla="*/ 688599 w 838086"/>
                <a:gd name="connsiteY126" fmla="*/ 221776 h 230112"/>
                <a:gd name="connsiteX127" fmla="*/ 688599 w 838086"/>
                <a:gd name="connsiteY127" fmla="*/ 12070 h 230112"/>
                <a:gd name="connsiteX128" fmla="*/ 690138 w 838086"/>
                <a:gd name="connsiteY128" fmla="*/ 8032 h 230112"/>
                <a:gd name="connsiteX129" fmla="*/ 694158 w 838086"/>
                <a:gd name="connsiteY129" fmla="*/ 6469 h 230112"/>
                <a:gd name="connsiteX130" fmla="*/ 699374 w 838086"/>
                <a:gd name="connsiteY130" fmla="*/ 12070 h 230112"/>
                <a:gd name="connsiteX131" fmla="*/ 699374 w 838086"/>
                <a:gd name="connsiteY131" fmla="*/ 42071 h 230112"/>
                <a:gd name="connsiteX132" fmla="*/ 721823 w 838086"/>
                <a:gd name="connsiteY132" fmla="*/ 14284 h 230112"/>
                <a:gd name="connsiteX133" fmla="*/ 760007 w 838086"/>
                <a:gd name="connsiteY133" fmla="*/ 3343 h 230112"/>
                <a:gd name="connsiteX134" fmla="*/ 798619 w 838086"/>
                <a:gd name="connsiteY134" fmla="*/ 13807 h 230112"/>
                <a:gd name="connsiteX135" fmla="*/ 827396 w 838086"/>
                <a:gd name="connsiteY135" fmla="*/ 43634 h 230112"/>
                <a:gd name="connsiteX136" fmla="*/ 838172 w 838086"/>
                <a:gd name="connsiteY136" fmla="*/ 88311 h 230112"/>
                <a:gd name="connsiteX137" fmla="*/ 825857 w 838086"/>
                <a:gd name="connsiteY137" fmla="*/ 133769 h 230112"/>
                <a:gd name="connsiteX138" fmla="*/ 791393 w 838086"/>
                <a:gd name="connsiteY138" fmla="*/ 162989 h 230112"/>
                <a:gd name="connsiteX139" fmla="*/ 699417 w 838086"/>
                <a:gd name="connsiteY139" fmla="*/ 100207 h 230112"/>
                <a:gd name="connsiteX140" fmla="*/ 707114 w 838086"/>
                <a:gd name="connsiteY140" fmla="*/ 128950 h 230112"/>
                <a:gd name="connsiteX141" fmla="*/ 728365 w 838086"/>
                <a:gd name="connsiteY141" fmla="*/ 149399 h 230112"/>
                <a:gd name="connsiteX142" fmla="*/ 758853 w 838086"/>
                <a:gd name="connsiteY142" fmla="*/ 157692 h 230112"/>
                <a:gd name="connsiteX143" fmla="*/ 795925 w 838086"/>
                <a:gd name="connsiteY143" fmla="*/ 148618 h 230112"/>
                <a:gd name="connsiteX144" fmla="*/ 819486 w 838086"/>
                <a:gd name="connsiteY144" fmla="*/ 123305 h 230112"/>
                <a:gd name="connsiteX145" fmla="*/ 827482 w 838086"/>
                <a:gd name="connsiteY145" fmla="*/ 87660 h 230112"/>
                <a:gd name="connsiteX146" fmla="*/ 816706 w 838086"/>
                <a:gd name="connsiteY146" fmla="*/ 46717 h 230112"/>
                <a:gd name="connsiteX147" fmla="*/ 790409 w 838086"/>
                <a:gd name="connsiteY147" fmla="*/ 22186 h 230112"/>
                <a:gd name="connsiteX148" fmla="*/ 760691 w 838086"/>
                <a:gd name="connsiteY148" fmla="*/ 14197 h 230112"/>
                <a:gd name="connsiteX149" fmla="*/ 730674 w 838086"/>
                <a:gd name="connsiteY149" fmla="*/ 21057 h 230112"/>
                <a:gd name="connsiteX150" fmla="*/ 708055 w 838086"/>
                <a:gd name="connsiteY150" fmla="*/ 41203 h 230112"/>
                <a:gd name="connsiteX151" fmla="*/ 699460 w 838086"/>
                <a:gd name="connsiteY151" fmla="*/ 72941 h 230112"/>
                <a:gd name="connsiteX152" fmla="*/ 699460 w 838086"/>
                <a:gd name="connsiteY152" fmla="*/ 100120 h 23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838086" h="230112">
                  <a:moveTo>
                    <a:pt x="152780" y="160514"/>
                  </a:moveTo>
                  <a:cubicBezTo>
                    <a:pt x="152780" y="175102"/>
                    <a:pt x="149487" y="187563"/>
                    <a:pt x="142945" y="197853"/>
                  </a:cubicBezTo>
                  <a:cubicBezTo>
                    <a:pt x="136360" y="208186"/>
                    <a:pt x="127381" y="215915"/>
                    <a:pt x="116007" y="221125"/>
                  </a:cubicBezTo>
                  <a:cubicBezTo>
                    <a:pt x="104633" y="226335"/>
                    <a:pt x="91847" y="228940"/>
                    <a:pt x="77694" y="228940"/>
                  </a:cubicBezTo>
                  <a:cubicBezTo>
                    <a:pt x="65379" y="228940"/>
                    <a:pt x="54561" y="227377"/>
                    <a:pt x="45240" y="224251"/>
                  </a:cubicBezTo>
                  <a:cubicBezTo>
                    <a:pt x="35918" y="221125"/>
                    <a:pt x="27238" y="215828"/>
                    <a:pt x="19242" y="208317"/>
                  </a:cubicBezTo>
                  <a:cubicBezTo>
                    <a:pt x="17788" y="206840"/>
                    <a:pt x="17104" y="205408"/>
                    <a:pt x="17104" y="203931"/>
                  </a:cubicBezTo>
                  <a:cubicBezTo>
                    <a:pt x="17104" y="202455"/>
                    <a:pt x="17617" y="201326"/>
                    <a:pt x="18643" y="200502"/>
                  </a:cubicBezTo>
                  <a:cubicBezTo>
                    <a:pt x="19669" y="199677"/>
                    <a:pt x="20909" y="199242"/>
                    <a:pt x="22320" y="199242"/>
                  </a:cubicBezTo>
                  <a:cubicBezTo>
                    <a:pt x="23945" y="199242"/>
                    <a:pt x="25314" y="199677"/>
                    <a:pt x="26297" y="200502"/>
                  </a:cubicBezTo>
                  <a:cubicBezTo>
                    <a:pt x="35106" y="207361"/>
                    <a:pt x="43273" y="212051"/>
                    <a:pt x="50756" y="214569"/>
                  </a:cubicBezTo>
                  <a:cubicBezTo>
                    <a:pt x="58238" y="217087"/>
                    <a:pt x="67218" y="218346"/>
                    <a:pt x="77694" y="218346"/>
                  </a:cubicBezTo>
                  <a:cubicBezTo>
                    <a:pt x="89410" y="218346"/>
                    <a:pt x="100100" y="216219"/>
                    <a:pt x="109849" y="211920"/>
                  </a:cubicBezTo>
                  <a:cubicBezTo>
                    <a:pt x="119598" y="207665"/>
                    <a:pt x="127381" y="201153"/>
                    <a:pt x="133239" y="192382"/>
                  </a:cubicBezTo>
                  <a:cubicBezTo>
                    <a:pt x="139097" y="183612"/>
                    <a:pt x="142004" y="173018"/>
                    <a:pt x="142004" y="160514"/>
                  </a:cubicBezTo>
                  <a:lnTo>
                    <a:pt x="142004" y="131468"/>
                  </a:lnTo>
                  <a:cubicBezTo>
                    <a:pt x="137087" y="143364"/>
                    <a:pt x="129219" y="152525"/>
                    <a:pt x="118444" y="158951"/>
                  </a:cubicBezTo>
                  <a:cubicBezTo>
                    <a:pt x="107668" y="165420"/>
                    <a:pt x="95738" y="168633"/>
                    <a:pt x="82611" y="168633"/>
                  </a:cubicBezTo>
                  <a:cubicBezTo>
                    <a:pt x="68672" y="168633"/>
                    <a:pt x="55630" y="165507"/>
                    <a:pt x="43529" y="159255"/>
                  </a:cubicBezTo>
                  <a:cubicBezTo>
                    <a:pt x="31428" y="153003"/>
                    <a:pt x="21679" y="143798"/>
                    <a:pt x="14282" y="131598"/>
                  </a:cubicBezTo>
                  <a:cubicBezTo>
                    <a:pt x="6884" y="119398"/>
                    <a:pt x="3207" y="104896"/>
                    <a:pt x="3207" y="88007"/>
                  </a:cubicBezTo>
                  <a:cubicBezTo>
                    <a:pt x="3207" y="69902"/>
                    <a:pt x="7397" y="53881"/>
                    <a:pt x="15821" y="40031"/>
                  </a:cubicBezTo>
                  <a:cubicBezTo>
                    <a:pt x="24245" y="26181"/>
                    <a:pt x="36346" y="15934"/>
                    <a:pt x="52124" y="9248"/>
                  </a:cubicBezTo>
                  <a:cubicBezTo>
                    <a:pt x="61360" y="5297"/>
                    <a:pt x="71109" y="3300"/>
                    <a:pt x="81371" y="3300"/>
                  </a:cubicBezTo>
                  <a:cubicBezTo>
                    <a:pt x="94712" y="3300"/>
                    <a:pt x="107412" y="6947"/>
                    <a:pt x="119556" y="14241"/>
                  </a:cubicBezTo>
                  <a:cubicBezTo>
                    <a:pt x="130416" y="21535"/>
                    <a:pt x="137899" y="30783"/>
                    <a:pt x="142004" y="42028"/>
                  </a:cubicBezTo>
                  <a:lnTo>
                    <a:pt x="142004" y="11071"/>
                  </a:lnTo>
                  <a:cubicBezTo>
                    <a:pt x="142004" y="7338"/>
                    <a:pt x="143757" y="5471"/>
                    <a:pt x="147221" y="5471"/>
                  </a:cubicBezTo>
                  <a:cubicBezTo>
                    <a:pt x="148846" y="5471"/>
                    <a:pt x="150214" y="5992"/>
                    <a:pt x="151240" y="7034"/>
                  </a:cubicBezTo>
                  <a:cubicBezTo>
                    <a:pt x="152267" y="8076"/>
                    <a:pt x="152780" y="9422"/>
                    <a:pt x="152780" y="11071"/>
                  </a:cubicBezTo>
                  <a:lnTo>
                    <a:pt x="152780" y="160427"/>
                  </a:lnTo>
                  <a:close/>
                  <a:moveTo>
                    <a:pt x="110020" y="21448"/>
                  </a:moveTo>
                  <a:cubicBezTo>
                    <a:pt x="99758" y="16455"/>
                    <a:pt x="89410" y="14067"/>
                    <a:pt x="78934" y="14241"/>
                  </a:cubicBezTo>
                  <a:cubicBezTo>
                    <a:pt x="64353" y="15283"/>
                    <a:pt x="51739" y="19972"/>
                    <a:pt x="41092" y="28308"/>
                  </a:cubicBezTo>
                  <a:cubicBezTo>
                    <a:pt x="31856" y="35602"/>
                    <a:pt x="25057" y="44329"/>
                    <a:pt x="20610" y="54576"/>
                  </a:cubicBezTo>
                  <a:cubicBezTo>
                    <a:pt x="16206" y="64779"/>
                    <a:pt x="13982" y="75720"/>
                    <a:pt x="13982" y="87399"/>
                  </a:cubicBezTo>
                  <a:cubicBezTo>
                    <a:pt x="13982" y="100511"/>
                    <a:pt x="16633" y="112408"/>
                    <a:pt x="21978" y="123045"/>
                  </a:cubicBezTo>
                  <a:cubicBezTo>
                    <a:pt x="27323" y="133682"/>
                    <a:pt x="35148" y="142105"/>
                    <a:pt x="45539" y="148357"/>
                  </a:cubicBezTo>
                  <a:cubicBezTo>
                    <a:pt x="55887" y="154609"/>
                    <a:pt x="68244" y="157735"/>
                    <a:pt x="82611" y="157735"/>
                  </a:cubicBezTo>
                  <a:cubicBezTo>
                    <a:pt x="93900" y="157735"/>
                    <a:pt x="104034" y="155130"/>
                    <a:pt x="113099" y="149920"/>
                  </a:cubicBezTo>
                  <a:cubicBezTo>
                    <a:pt x="122121" y="144710"/>
                    <a:pt x="129219" y="137720"/>
                    <a:pt x="134350" y="128993"/>
                  </a:cubicBezTo>
                  <a:cubicBezTo>
                    <a:pt x="139481" y="120266"/>
                    <a:pt x="142047" y="110671"/>
                    <a:pt x="142047" y="100251"/>
                  </a:cubicBezTo>
                  <a:lnTo>
                    <a:pt x="142047" y="73071"/>
                  </a:lnTo>
                  <a:cubicBezTo>
                    <a:pt x="142047" y="61609"/>
                    <a:pt x="139268" y="51406"/>
                    <a:pt x="133752" y="42462"/>
                  </a:cubicBezTo>
                  <a:cubicBezTo>
                    <a:pt x="128193" y="33518"/>
                    <a:pt x="120325" y="26528"/>
                    <a:pt x="110063" y="21535"/>
                  </a:cubicBezTo>
                  <a:close/>
                  <a:moveTo>
                    <a:pt x="213755" y="46457"/>
                  </a:moveTo>
                  <a:cubicBezTo>
                    <a:pt x="217047" y="34560"/>
                    <a:pt x="223889" y="24965"/>
                    <a:pt x="234365" y="17541"/>
                  </a:cubicBezTo>
                  <a:cubicBezTo>
                    <a:pt x="244841" y="10160"/>
                    <a:pt x="256514" y="6469"/>
                    <a:pt x="269470" y="6469"/>
                  </a:cubicBezTo>
                  <a:cubicBezTo>
                    <a:pt x="273148" y="6469"/>
                    <a:pt x="275029" y="8249"/>
                    <a:pt x="275029" y="11766"/>
                  </a:cubicBezTo>
                  <a:cubicBezTo>
                    <a:pt x="275029" y="15326"/>
                    <a:pt x="273190" y="17063"/>
                    <a:pt x="269470" y="17063"/>
                  </a:cubicBezTo>
                  <a:cubicBezTo>
                    <a:pt x="250998" y="17063"/>
                    <a:pt x="237101" y="23880"/>
                    <a:pt x="227780" y="37513"/>
                  </a:cubicBezTo>
                  <a:cubicBezTo>
                    <a:pt x="218458" y="51146"/>
                    <a:pt x="213798" y="68296"/>
                    <a:pt x="213798" y="88919"/>
                  </a:cubicBezTo>
                  <a:lnTo>
                    <a:pt x="213798" y="159559"/>
                  </a:lnTo>
                  <a:cubicBezTo>
                    <a:pt x="213798" y="161209"/>
                    <a:pt x="213284" y="162598"/>
                    <a:pt x="212258" y="163640"/>
                  </a:cubicBezTo>
                  <a:cubicBezTo>
                    <a:pt x="211232" y="164682"/>
                    <a:pt x="209992" y="165203"/>
                    <a:pt x="208581" y="165203"/>
                  </a:cubicBezTo>
                  <a:cubicBezTo>
                    <a:pt x="206956" y="165203"/>
                    <a:pt x="205588" y="164682"/>
                    <a:pt x="204561" y="163640"/>
                  </a:cubicBezTo>
                  <a:cubicBezTo>
                    <a:pt x="203535" y="162598"/>
                    <a:pt x="203022" y="161252"/>
                    <a:pt x="203022" y="159559"/>
                  </a:cubicBezTo>
                  <a:lnTo>
                    <a:pt x="203022" y="11766"/>
                  </a:lnTo>
                  <a:cubicBezTo>
                    <a:pt x="203022" y="10333"/>
                    <a:pt x="203535" y="9074"/>
                    <a:pt x="204561" y="8032"/>
                  </a:cubicBezTo>
                  <a:cubicBezTo>
                    <a:pt x="205588" y="6990"/>
                    <a:pt x="206913" y="6469"/>
                    <a:pt x="208581" y="6469"/>
                  </a:cubicBezTo>
                  <a:cubicBezTo>
                    <a:pt x="209992" y="6469"/>
                    <a:pt x="211232" y="6990"/>
                    <a:pt x="212258" y="8032"/>
                  </a:cubicBezTo>
                  <a:cubicBezTo>
                    <a:pt x="213284" y="9074"/>
                    <a:pt x="213798" y="10333"/>
                    <a:pt x="213798" y="11766"/>
                  </a:cubicBezTo>
                  <a:lnTo>
                    <a:pt x="213798" y="46457"/>
                  </a:lnTo>
                  <a:close/>
                  <a:moveTo>
                    <a:pt x="369784" y="168633"/>
                  </a:moveTo>
                  <a:cubicBezTo>
                    <a:pt x="357469" y="168633"/>
                    <a:pt x="346095" y="166245"/>
                    <a:pt x="335619" y="161426"/>
                  </a:cubicBezTo>
                  <a:cubicBezTo>
                    <a:pt x="325143" y="156650"/>
                    <a:pt x="316121" y="149747"/>
                    <a:pt x="308510" y="140803"/>
                  </a:cubicBezTo>
                  <a:cubicBezTo>
                    <a:pt x="296195" y="125389"/>
                    <a:pt x="290038" y="107154"/>
                    <a:pt x="290038" y="86097"/>
                  </a:cubicBezTo>
                  <a:cubicBezTo>
                    <a:pt x="290038" y="74200"/>
                    <a:pt x="292304" y="62782"/>
                    <a:pt x="296794" y="51710"/>
                  </a:cubicBezTo>
                  <a:cubicBezTo>
                    <a:pt x="301326" y="40682"/>
                    <a:pt x="307826" y="31130"/>
                    <a:pt x="316335" y="23098"/>
                  </a:cubicBezTo>
                  <a:cubicBezTo>
                    <a:pt x="324844" y="15066"/>
                    <a:pt x="334850" y="9422"/>
                    <a:pt x="346352" y="6078"/>
                  </a:cubicBezTo>
                  <a:cubicBezTo>
                    <a:pt x="353322" y="4211"/>
                    <a:pt x="361104" y="3256"/>
                    <a:pt x="369741" y="3256"/>
                  </a:cubicBezTo>
                  <a:cubicBezTo>
                    <a:pt x="377353" y="3256"/>
                    <a:pt x="385049" y="4211"/>
                    <a:pt x="392832" y="6078"/>
                  </a:cubicBezTo>
                  <a:cubicBezTo>
                    <a:pt x="409037" y="10637"/>
                    <a:pt x="422164" y="19842"/>
                    <a:pt x="432213" y="33562"/>
                  </a:cubicBezTo>
                  <a:cubicBezTo>
                    <a:pt x="442261" y="47325"/>
                    <a:pt x="447991" y="62825"/>
                    <a:pt x="449445" y="80105"/>
                  </a:cubicBezTo>
                  <a:cubicBezTo>
                    <a:pt x="450685" y="103854"/>
                    <a:pt x="444528" y="124043"/>
                    <a:pt x="430973" y="140716"/>
                  </a:cubicBezTo>
                  <a:cubicBezTo>
                    <a:pt x="423362" y="149660"/>
                    <a:pt x="414340" y="156563"/>
                    <a:pt x="403906" y="161339"/>
                  </a:cubicBezTo>
                  <a:cubicBezTo>
                    <a:pt x="393430" y="166115"/>
                    <a:pt x="382056" y="168546"/>
                    <a:pt x="369741" y="168546"/>
                  </a:cubicBezTo>
                  <a:close/>
                  <a:moveTo>
                    <a:pt x="389496" y="16759"/>
                  </a:moveTo>
                  <a:cubicBezTo>
                    <a:pt x="382911" y="15109"/>
                    <a:pt x="376241" y="14241"/>
                    <a:pt x="369485" y="14241"/>
                  </a:cubicBezTo>
                  <a:cubicBezTo>
                    <a:pt x="363114" y="14241"/>
                    <a:pt x="356657" y="15066"/>
                    <a:pt x="350115" y="16759"/>
                  </a:cubicBezTo>
                  <a:cubicBezTo>
                    <a:pt x="335149" y="20927"/>
                    <a:pt x="323219" y="29697"/>
                    <a:pt x="314411" y="43027"/>
                  </a:cubicBezTo>
                  <a:cubicBezTo>
                    <a:pt x="305602" y="56356"/>
                    <a:pt x="301155" y="71161"/>
                    <a:pt x="301155" y="87399"/>
                  </a:cubicBezTo>
                  <a:cubicBezTo>
                    <a:pt x="301155" y="95952"/>
                    <a:pt x="302481" y="104245"/>
                    <a:pt x="305175" y="112234"/>
                  </a:cubicBezTo>
                  <a:cubicBezTo>
                    <a:pt x="307868" y="120266"/>
                    <a:pt x="311845" y="127473"/>
                    <a:pt x="317190" y="133943"/>
                  </a:cubicBezTo>
                  <a:cubicBezTo>
                    <a:pt x="323561" y="141671"/>
                    <a:pt x="331343" y="147576"/>
                    <a:pt x="340579" y="151744"/>
                  </a:cubicBezTo>
                  <a:cubicBezTo>
                    <a:pt x="349815" y="155912"/>
                    <a:pt x="359565" y="157996"/>
                    <a:pt x="369827" y="157996"/>
                  </a:cubicBezTo>
                  <a:cubicBezTo>
                    <a:pt x="380303" y="157996"/>
                    <a:pt x="390180" y="155912"/>
                    <a:pt x="399545" y="151744"/>
                  </a:cubicBezTo>
                  <a:cubicBezTo>
                    <a:pt x="408866" y="147576"/>
                    <a:pt x="416734" y="141628"/>
                    <a:pt x="423105" y="133943"/>
                  </a:cubicBezTo>
                  <a:cubicBezTo>
                    <a:pt x="428450" y="127473"/>
                    <a:pt x="432427" y="120310"/>
                    <a:pt x="435121" y="112364"/>
                  </a:cubicBezTo>
                  <a:cubicBezTo>
                    <a:pt x="437814" y="104462"/>
                    <a:pt x="439140" y="96213"/>
                    <a:pt x="439140" y="87660"/>
                  </a:cubicBezTo>
                  <a:cubicBezTo>
                    <a:pt x="439140" y="71422"/>
                    <a:pt x="434693" y="56573"/>
                    <a:pt x="425756" y="43113"/>
                  </a:cubicBezTo>
                  <a:cubicBezTo>
                    <a:pt x="416820" y="29697"/>
                    <a:pt x="404761" y="20884"/>
                    <a:pt x="389582" y="16716"/>
                  </a:cubicBezTo>
                  <a:close/>
                  <a:moveTo>
                    <a:pt x="499987" y="100207"/>
                  </a:moveTo>
                  <a:cubicBezTo>
                    <a:pt x="499987" y="111018"/>
                    <a:pt x="502723" y="120874"/>
                    <a:pt x="508154" y="129731"/>
                  </a:cubicBezTo>
                  <a:cubicBezTo>
                    <a:pt x="513584" y="138588"/>
                    <a:pt x="520768" y="145492"/>
                    <a:pt x="529705" y="150528"/>
                  </a:cubicBezTo>
                  <a:cubicBezTo>
                    <a:pt x="538641" y="155521"/>
                    <a:pt x="548220" y="158039"/>
                    <a:pt x="558482" y="158039"/>
                  </a:cubicBezTo>
                  <a:cubicBezTo>
                    <a:pt x="569129" y="158039"/>
                    <a:pt x="579819" y="155087"/>
                    <a:pt x="590466" y="149139"/>
                  </a:cubicBezTo>
                  <a:cubicBezTo>
                    <a:pt x="601113" y="143191"/>
                    <a:pt x="609964" y="134724"/>
                    <a:pt x="616934" y="123696"/>
                  </a:cubicBezTo>
                  <a:cubicBezTo>
                    <a:pt x="623904" y="112668"/>
                    <a:pt x="627410" y="99817"/>
                    <a:pt x="627410" y="85272"/>
                  </a:cubicBezTo>
                  <a:lnTo>
                    <a:pt x="627410" y="12157"/>
                  </a:lnTo>
                  <a:cubicBezTo>
                    <a:pt x="627410" y="8423"/>
                    <a:pt x="629163" y="6556"/>
                    <a:pt x="632627" y="6556"/>
                  </a:cubicBezTo>
                  <a:cubicBezTo>
                    <a:pt x="634252" y="6556"/>
                    <a:pt x="635620" y="7077"/>
                    <a:pt x="636646" y="8119"/>
                  </a:cubicBezTo>
                  <a:cubicBezTo>
                    <a:pt x="637672" y="9161"/>
                    <a:pt x="638186" y="10507"/>
                    <a:pt x="638186" y="12157"/>
                  </a:cubicBezTo>
                  <a:lnTo>
                    <a:pt x="638186" y="160297"/>
                  </a:lnTo>
                  <a:cubicBezTo>
                    <a:pt x="638186" y="161773"/>
                    <a:pt x="637672" y="163032"/>
                    <a:pt x="636646" y="164031"/>
                  </a:cubicBezTo>
                  <a:cubicBezTo>
                    <a:pt x="635620" y="165073"/>
                    <a:pt x="634294" y="165594"/>
                    <a:pt x="632627" y="165594"/>
                  </a:cubicBezTo>
                  <a:cubicBezTo>
                    <a:pt x="629121" y="165594"/>
                    <a:pt x="627410" y="163727"/>
                    <a:pt x="627410" y="159950"/>
                  </a:cubicBezTo>
                  <a:lnTo>
                    <a:pt x="627410" y="116185"/>
                  </a:lnTo>
                  <a:cubicBezTo>
                    <a:pt x="624332" y="127647"/>
                    <a:pt x="619115" y="137329"/>
                    <a:pt x="611717" y="145231"/>
                  </a:cubicBezTo>
                  <a:cubicBezTo>
                    <a:pt x="604320" y="153133"/>
                    <a:pt x="596025" y="159038"/>
                    <a:pt x="586789" y="162902"/>
                  </a:cubicBezTo>
                  <a:cubicBezTo>
                    <a:pt x="577553" y="166766"/>
                    <a:pt x="568530" y="168677"/>
                    <a:pt x="559722" y="168677"/>
                  </a:cubicBezTo>
                  <a:cubicBezTo>
                    <a:pt x="547621" y="168677"/>
                    <a:pt x="536161" y="166028"/>
                    <a:pt x="525429" y="160688"/>
                  </a:cubicBezTo>
                  <a:cubicBezTo>
                    <a:pt x="514653" y="155391"/>
                    <a:pt x="505930" y="147532"/>
                    <a:pt x="499260" y="137112"/>
                  </a:cubicBezTo>
                  <a:cubicBezTo>
                    <a:pt x="492589" y="126692"/>
                    <a:pt x="489254" y="114405"/>
                    <a:pt x="489254" y="100251"/>
                  </a:cubicBezTo>
                  <a:lnTo>
                    <a:pt x="489254" y="12113"/>
                  </a:lnTo>
                  <a:cubicBezTo>
                    <a:pt x="489254" y="8380"/>
                    <a:pt x="491007" y="6513"/>
                    <a:pt x="494514" y="6513"/>
                  </a:cubicBezTo>
                  <a:cubicBezTo>
                    <a:pt x="496138" y="6513"/>
                    <a:pt x="497507" y="7034"/>
                    <a:pt x="498490" y="8076"/>
                  </a:cubicBezTo>
                  <a:cubicBezTo>
                    <a:pt x="499517" y="9118"/>
                    <a:pt x="500030" y="10464"/>
                    <a:pt x="500030" y="12113"/>
                  </a:cubicBezTo>
                  <a:lnTo>
                    <a:pt x="500030" y="100251"/>
                  </a:lnTo>
                  <a:close/>
                  <a:moveTo>
                    <a:pt x="791436" y="163032"/>
                  </a:moveTo>
                  <a:cubicBezTo>
                    <a:pt x="782841" y="166766"/>
                    <a:pt x="771937" y="168677"/>
                    <a:pt x="758810" y="168677"/>
                  </a:cubicBezTo>
                  <a:cubicBezTo>
                    <a:pt x="745683" y="168677"/>
                    <a:pt x="733710" y="165464"/>
                    <a:pt x="722935" y="158994"/>
                  </a:cubicBezTo>
                  <a:cubicBezTo>
                    <a:pt x="712159" y="152525"/>
                    <a:pt x="704335" y="143364"/>
                    <a:pt x="699374" y="131511"/>
                  </a:cubicBezTo>
                  <a:lnTo>
                    <a:pt x="699374" y="221819"/>
                  </a:lnTo>
                  <a:cubicBezTo>
                    <a:pt x="699374" y="225553"/>
                    <a:pt x="697621" y="227420"/>
                    <a:pt x="694158" y="227420"/>
                  </a:cubicBezTo>
                  <a:cubicBezTo>
                    <a:pt x="692533" y="227420"/>
                    <a:pt x="691165" y="226899"/>
                    <a:pt x="690138" y="225857"/>
                  </a:cubicBezTo>
                  <a:cubicBezTo>
                    <a:pt x="689112" y="224815"/>
                    <a:pt x="688599" y="223469"/>
                    <a:pt x="688599" y="221776"/>
                  </a:cubicBezTo>
                  <a:lnTo>
                    <a:pt x="688599" y="12070"/>
                  </a:lnTo>
                  <a:cubicBezTo>
                    <a:pt x="688599" y="10420"/>
                    <a:pt x="689112" y="9074"/>
                    <a:pt x="690138" y="8032"/>
                  </a:cubicBezTo>
                  <a:cubicBezTo>
                    <a:pt x="691165" y="6990"/>
                    <a:pt x="692490" y="6469"/>
                    <a:pt x="694158" y="6469"/>
                  </a:cubicBezTo>
                  <a:cubicBezTo>
                    <a:pt x="697664" y="6469"/>
                    <a:pt x="699374" y="8336"/>
                    <a:pt x="699374" y="12070"/>
                  </a:cubicBezTo>
                  <a:lnTo>
                    <a:pt x="699374" y="42071"/>
                  </a:lnTo>
                  <a:cubicBezTo>
                    <a:pt x="703479" y="30826"/>
                    <a:pt x="710962" y="21535"/>
                    <a:pt x="721823" y="14284"/>
                  </a:cubicBezTo>
                  <a:cubicBezTo>
                    <a:pt x="733924" y="6990"/>
                    <a:pt x="746666" y="3343"/>
                    <a:pt x="760007" y="3343"/>
                  </a:cubicBezTo>
                  <a:cubicBezTo>
                    <a:pt x="773733" y="3343"/>
                    <a:pt x="786647" y="6817"/>
                    <a:pt x="798619" y="13807"/>
                  </a:cubicBezTo>
                  <a:cubicBezTo>
                    <a:pt x="810635" y="20797"/>
                    <a:pt x="820213" y="30740"/>
                    <a:pt x="827396" y="43634"/>
                  </a:cubicBezTo>
                  <a:cubicBezTo>
                    <a:pt x="834580" y="56573"/>
                    <a:pt x="838172" y="71465"/>
                    <a:pt x="838172" y="88311"/>
                  </a:cubicBezTo>
                  <a:cubicBezTo>
                    <a:pt x="838172" y="104983"/>
                    <a:pt x="834067" y="120136"/>
                    <a:pt x="825857" y="133769"/>
                  </a:cubicBezTo>
                  <a:cubicBezTo>
                    <a:pt x="817647" y="147402"/>
                    <a:pt x="806145" y="157171"/>
                    <a:pt x="791393" y="162989"/>
                  </a:cubicBezTo>
                  <a:close/>
                  <a:moveTo>
                    <a:pt x="699417" y="100207"/>
                  </a:moveTo>
                  <a:cubicBezTo>
                    <a:pt x="699417" y="110845"/>
                    <a:pt x="701983" y="120396"/>
                    <a:pt x="707114" y="128950"/>
                  </a:cubicBezTo>
                  <a:cubicBezTo>
                    <a:pt x="712245" y="137503"/>
                    <a:pt x="719343" y="144319"/>
                    <a:pt x="728365" y="149399"/>
                  </a:cubicBezTo>
                  <a:cubicBezTo>
                    <a:pt x="737388" y="154522"/>
                    <a:pt x="747564" y="157258"/>
                    <a:pt x="758853" y="157692"/>
                  </a:cubicBezTo>
                  <a:cubicBezTo>
                    <a:pt x="773220" y="157909"/>
                    <a:pt x="785578" y="154870"/>
                    <a:pt x="795925" y="148618"/>
                  </a:cubicBezTo>
                  <a:cubicBezTo>
                    <a:pt x="806273" y="142366"/>
                    <a:pt x="814141" y="133943"/>
                    <a:pt x="819486" y="123305"/>
                  </a:cubicBezTo>
                  <a:cubicBezTo>
                    <a:pt x="824831" y="112668"/>
                    <a:pt x="827482" y="100815"/>
                    <a:pt x="827482" y="87660"/>
                  </a:cubicBezTo>
                  <a:cubicBezTo>
                    <a:pt x="827482" y="71422"/>
                    <a:pt x="823890" y="57789"/>
                    <a:pt x="816706" y="46717"/>
                  </a:cubicBezTo>
                  <a:cubicBezTo>
                    <a:pt x="809523" y="35689"/>
                    <a:pt x="800757" y="27483"/>
                    <a:pt x="790409" y="22186"/>
                  </a:cubicBezTo>
                  <a:cubicBezTo>
                    <a:pt x="780062" y="16889"/>
                    <a:pt x="770141" y="14197"/>
                    <a:pt x="760691" y="14197"/>
                  </a:cubicBezTo>
                  <a:cubicBezTo>
                    <a:pt x="750002" y="14197"/>
                    <a:pt x="740039" y="16499"/>
                    <a:pt x="730674" y="21057"/>
                  </a:cubicBezTo>
                  <a:cubicBezTo>
                    <a:pt x="721353" y="25616"/>
                    <a:pt x="713784" y="32346"/>
                    <a:pt x="708055" y="41203"/>
                  </a:cubicBezTo>
                  <a:cubicBezTo>
                    <a:pt x="702325" y="50060"/>
                    <a:pt x="699460" y="60611"/>
                    <a:pt x="699460" y="72941"/>
                  </a:cubicBezTo>
                  <a:lnTo>
                    <a:pt x="699460" y="100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B42786D7-5ABE-4B8C-B142-A90A15392C79}"/>
                </a:ext>
              </a:extLst>
            </p:cNvPr>
            <p:cNvSpPr/>
            <p:nvPr/>
          </p:nvSpPr>
          <p:spPr>
            <a:xfrm>
              <a:off x="2067245" y="372290"/>
              <a:ext cx="17104" cy="277871"/>
            </a:xfrm>
            <a:custGeom>
              <a:avLst/>
              <a:gdLst>
                <a:gd name="connsiteX0" fmla="*/ 5430 w 17103"/>
                <a:gd name="connsiteY0" fmla="*/ 8293 h 277871"/>
                <a:gd name="connsiteX1" fmla="*/ 10391 w 17103"/>
                <a:gd name="connsiteY1" fmla="*/ 3256 h 277871"/>
                <a:gd name="connsiteX2" fmla="*/ 15308 w 17103"/>
                <a:gd name="connsiteY2" fmla="*/ 8380 h 277871"/>
                <a:gd name="connsiteX3" fmla="*/ 13084 w 17103"/>
                <a:gd name="connsiteY3" fmla="*/ 272791 h 277871"/>
                <a:gd name="connsiteX4" fmla="*/ 8124 w 17103"/>
                <a:gd name="connsiteY4" fmla="*/ 277828 h 277871"/>
                <a:gd name="connsiteX5" fmla="*/ 3207 w 17103"/>
                <a:gd name="connsiteY5" fmla="*/ 272705 h 277871"/>
                <a:gd name="connsiteX6" fmla="*/ 5430 w 17103"/>
                <a:gd name="connsiteY6" fmla="*/ 8293 h 2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03" h="277871">
                  <a:moveTo>
                    <a:pt x="5430" y="8293"/>
                  </a:moveTo>
                  <a:cubicBezTo>
                    <a:pt x="5473" y="5514"/>
                    <a:pt x="7697" y="3256"/>
                    <a:pt x="10391" y="3256"/>
                  </a:cubicBezTo>
                  <a:cubicBezTo>
                    <a:pt x="13127" y="3256"/>
                    <a:pt x="15308" y="5557"/>
                    <a:pt x="15308" y="8380"/>
                  </a:cubicBezTo>
                  <a:lnTo>
                    <a:pt x="13084" y="272791"/>
                  </a:lnTo>
                  <a:cubicBezTo>
                    <a:pt x="13084" y="275570"/>
                    <a:pt x="10818" y="277828"/>
                    <a:pt x="8124" y="277828"/>
                  </a:cubicBezTo>
                  <a:cubicBezTo>
                    <a:pt x="5388" y="277828"/>
                    <a:pt x="3207" y="275527"/>
                    <a:pt x="3207" y="272705"/>
                  </a:cubicBezTo>
                  <a:lnTo>
                    <a:pt x="5430" y="829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AE37499-9A7D-4D2F-9011-C6692A44DFAB}"/>
              </a:ext>
            </a:extLst>
          </p:cNvPr>
          <p:cNvGrpSpPr/>
          <p:nvPr userDrawn="1"/>
        </p:nvGrpSpPr>
        <p:grpSpPr>
          <a:xfrm>
            <a:off x="685463" y="530432"/>
            <a:ext cx="376284" cy="386415"/>
            <a:chOff x="685463" y="530432"/>
            <a:chExt cx="376284" cy="386415"/>
          </a:xfrm>
        </p:grpSpPr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F300FB6C-D035-45DD-9D03-201BE72A3D8A}"/>
                </a:ext>
              </a:extLst>
            </p:cNvPr>
            <p:cNvSpPr/>
            <p:nvPr/>
          </p:nvSpPr>
          <p:spPr>
            <a:xfrm>
              <a:off x="685463" y="530432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597B5E15-CFA3-4DD4-B82D-969902FE6B28}"/>
                </a:ext>
              </a:extLst>
            </p:cNvPr>
            <p:cNvSpPr/>
            <p:nvPr/>
          </p:nvSpPr>
          <p:spPr>
            <a:xfrm>
              <a:off x="792854" y="637782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E6EF8D2F-A528-4C13-80BE-9CC6DAAD3A10}"/>
                </a:ext>
              </a:extLst>
            </p:cNvPr>
            <p:cNvSpPr/>
            <p:nvPr/>
          </p:nvSpPr>
          <p:spPr>
            <a:xfrm>
              <a:off x="867469" y="665309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78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497B52-C095-454E-B1B7-D4F38E54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94" y="530432"/>
            <a:ext cx="10218806" cy="386416"/>
          </a:xfrm>
        </p:spPr>
        <p:txBody>
          <a:bodyPr>
            <a:noAutofit/>
          </a:bodyPr>
          <a:lstStyle>
            <a:lvl1pPr>
              <a:defRPr sz="2400" b="1"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EDADE2A9-ABB6-4462-BDED-55277DC46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642" y="6356350"/>
            <a:ext cx="517373" cy="365125"/>
          </a:xfrm>
        </p:spPr>
        <p:txBody>
          <a:bodyPr/>
          <a:lstStyle>
            <a:lvl1pPr>
              <a:defRPr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fld id="{4E28261B-9F3A-4DC5-9EFB-9BA3510BF8D2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9" name="Рисунок 3">
            <a:extLst>
              <a:ext uri="{FF2B5EF4-FFF2-40B4-BE49-F238E27FC236}">
                <a16:creationId xmlns:a16="http://schemas.microsoft.com/office/drawing/2014/main" id="{3ABAF631-D2C0-43F3-B349-DCA01B3C28B7}"/>
              </a:ext>
            </a:extLst>
          </p:cNvPr>
          <p:cNvGrpSpPr/>
          <p:nvPr userDrawn="1"/>
        </p:nvGrpSpPr>
        <p:grpSpPr>
          <a:xfrm>
            <a:off x="10329785" y="6434698"/>
            <a:ext cx="1024015" cy="208428"/>
            <a:chOff x="1092200" y="320623"/>
            <a:chExt cx="1877142" cy="382073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3B6F8909-7FE9-4F45-A68F-88B3D475E494}"/>
                </a:ext>
              </a:extLst>
            </p:cNvPr>
            <p:cNvSpPr/>
            <p:nvPr/>
          </p:nvSpPr>
          <p:spPr>
            <a:xfrm>
              <a:off x="1089014" y="317388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234AD037-3FC2-4863-8246-DBE74D2E8672}"/>
                </a:ext>
              </a:extLst>
            </p:cNvPr>
            <p:cNvSpPr/>
            <p:nvPr/>
          </p:nvSpPr>
          <p:spPr>
            <a:xfrm>
              <a:off x="1516289" y="422958"/>
              <a:ext cx="149658" cy="173670"/>
            </a:xfrm>
            <a:custGeom>
              <a:avLst/>
              <a:gdLst>
                <a:gd name="connsiteX0" fmla="*/ 128834 w 149658"/>
                <a:gd name="connsiteY0" fmla="*/ 14111 h 173669"/>
                <a:gd name="connsiteX1" fmla="*/ 129604 w 149658"/>
                <a:gd name="connsiteY1" fmla="*/ 9552 h 173669"/>
                <a:gd name="connsiteX2" fmla="*/ 132041 w 149658"/>
                <a:gd name="connsiteY2" fmla="*/ 6035 h 173669"/>
                <a:gd name="connsiteX3" fmla="*/ 135505 w 149658"/>
                <a:gd name="connsiteY3" fmla="*/ 3951 h 173669"/>
                <a:gd name="connsiteX4" fmla="*/ 139610 w 149658"/>
                <a:gd name="connsiteY4" fmla="*/ 3256 h 173669"/>
                <a:gd name="connsiteX5" fmla="*/ 143544 w 149658"/>
                <a:gd name="connsiteY5" fmla="*/ 3951 h 173669"/>
                <a:gd name="connsiteX6" fmla="*/ 146922 w 149658"/>
                <a:gd name="connsiteY6" fmla="*/ 6035 h 173669"/>
                <a:gd name="connsiteX7" fmla="*/ 150129 w 149658"/>
                <a:gd name="connsiteY7" fmla="*/ 13850 h 173669"/>
                <a:gd name="connsiteX8" fmla="*/ 150129 w 149658"/>
                <a:gd name="connsiteY8" fmla="*/ 96821 h 173669"/>
                <a:gd name="connsiteX9" fmla="*/ 147520 w 149658"/>
                <a:gd name="connsiteY9" fmla="*/ 118616 h 173669"/>
                <a:gd name="connsiteX10" fmla="*/ 139653 w 149658"/>
                <a:gd name="connsiteY10" fmla="*/ 137112 h 173669"/>
                <a:gd name="connsiteX11" fmla="*/ 127594 w 149658"/>
                <a:gd name="connsiteY11" fmla="*/ 151831 h 173669"/>
                <a:gd name="connsiteX12" fmla="*/ 112329 w 149658"/>
                <a:gd name="connsiteY12" fmla="*/ 162381 h 173669"/>
                <a:gd name="connsiteX13" fmla="*/ 95012 w 149658"/>
                <a:gd name="connsiteY13" fmla="*/ 168720 h 173669"/>
                <a:gd name="connsiteX14" fmla="*/ 76668 w 149658"/>
                <a:gd name="connsiteY14" fmla="*/ 170847 h 173669"/>
                <a:gd name="connsiteX15" fmla="*/ 58324 w 149658"/>
                <a:gd name="connsiteY15" fmla="*/ 168720 h 173669"/>
                <a:gd name="connsiteX16" fmla="*/ 41006 w 149658"/>
                <a:gd name="connsiteY16" fmla="*/ 162381 h 173669"/>
                <a:gd name="connsiteX17" fmla="*/ 25741 w 149658"/>
                <a:gd name="connsiteY17" fmla="*/ 151831 h 173669"/>
                <a:gd name="connsiteX18" fmla="*/ 13683 w 149658"/>
                <a:gd name="connsiteY18" fmla="*/ 137112 h 173669"/>
                <a:gd name="connsiteX19" fmla="*/ 5815 w 149658"/>
                <a:gd name="connsiteY19" fmla="*/ 118616 h 173669"/>
                <a:gd name="connsiteX20" fmla="*/ 3207 w 149658"/>
                <a:gd name="connsiteY20" fmla="*/ 96821 h 173669"/>
                <a:gd name="connsiteX21" fmla="*/ 3207 w 149658"/>
                <a:gd name="connsiteY21" fmla="*/ 13112 h 173669"/>
                <a:gd name="connsiteX22" fmla="*/ 4019 w 149658"/>
                <a:gd name="connsiteY22" fmla="*/ 8944 h 173669"/>
                <a:gd name="connsiteX23" fmla="*/ 6499 w 149658"/>
                <a:gd name="connsiteY23" fmla="*/ 5731 h 173669"/>
                <a:gd name="connsiteX24" fmla="*/ 9877 w 149658"/>
                <a:gd name="connsiteY24" fmla="*/ 3864 h 173669"/>
                <a:gd name="connsiteX25" fmla="*/ 13769 w 149658"/>
                <a:gd name="connsiteY25" fmla="*/ 3256 h 173669"/>
                <a:gd name="connsiteX26" fmla="*/ 17831 w 149658"/>
                <a:gd name="connsiteY26" fmla="*/ 3908 h 173669"/>
                <a:gd name="connsiteX27" fmla="*/ 21294 w 149658"/>
                <a:gd name="connsiteY27" fmla="*/ 5861 h 173669"/>
                <a:gd name="connsiteX28" fmla="*/ 23732 w 149658"/>
                <a:gd name="connsiteY28" fmla="*/ 9118 h 173669"/>
                <a:gd name="connsiteX29" fmla="*/ 24544 w 149658"/>
                <a:gd name="connsiteY29" fmla="*/ 13286 h 173669"/>
                <a:gd name="connsiteX30" fmla="*/ 24544 w 149658"/>
                <a:gd name="connsiteY30" fmla="*/ 96734 h 173669"/>
                <a:gd name="connsiteX31" fmla="*/ 26383 w 149658"/>
                <a:gd name="connsiteY31" fmla="*/ 112408 h 173669"/>
                <a:gd name="connsiteX32" fmla="*/ 31856 w 149658"/>
                <a:gd name="connsiteY32" fmla="*/ 125520 h 173669"/>
                <a:gd name="connsiteX33" fmla="*/ 40365 w 149658"/>
                <a:gd name="connsiteY33" fmla="*/ 135983 h 173669"/>
                <a:gd name="connsiteX34" fmla="*/ 51140 w 149658"/>
                <a:gd name="connsiteY34" fmla="*/ 143494 h 173669"/>
                <a:gd name="connsiteX35" fmla="*/ 63541 w 149658"/>
                <a:gd name="connsiteY35" fmla="*/ 148053 h 173669"/>
                <a:gd name="connsiteX36" fmla="*/ 76711 w 149658"/>
                <a:gd name="connsiteY36" fmla="*/ 149573 h 173669"/>
                <a:gd name="connsiteX37" fmla="*/ 102281 w 149658"/>
                <a:gd name="connsiteY37" fmla="*/ 143451 h 173669"/>
                <a:gd name="connsiteX38" fmla="*/ 113056 w 149658"/>
                <a:gd name="connsiteY38" fmla="*/ 135940 h 173669"/>
                <a:gd name="connsiteX39" fmla="*/ 121565 w 149658"/>
                <a:gd name="connsiteY39" fmla="*/ 125476 h 173669"/>
                <a:gd name="connsiteX40" fmla="*/ 127038 w 149658"/>
                <a:gd name="connsiteY40" fmla="*/ 112364 h 173669"/>
                <a:gd name="connsiteX41" fmla="*/ 128877 w 149658"/>
                <a:gd name="connsiteY41" fmla="*/ 96691 h 173669"/>
                <a:gd name="connsiteX42" fmla="*/ 128877 w 149658"/>
                <a:gd name="connsiteY42" fmla="*/ 13980 h 173669"/>
                <a:gd name="connsiteX43" fmla="*/ 128877 w 149658"/>
                <a:gd name="connsiteY43" fmla="*/ 13980 h 1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658" h="173669">
                  <a:moveTo>
                    <a:pt x="128834" y="14111"/>
                  </a:moveTo>
                  <a:cubicBezTo>
                    <a:pt x="128834" y="12417"/>
                    <a:pt x="129091" y="10898"/>
                    <a:pt x="129604" y="9552"/>
                  </a:cubicBezTo>
                  <a:cubicBezTo>
                    <a:pt x="130160" y="8162"/>
                    <a:pt x="130972" y="6990"/>
                    <a:pt x="132041" y="6035"/>
                  </a:cubicBezTo>
                  <a:cubicBezTo>
                    <a:pt x="133068" y="5123"/>
                    <a:pt x="134222" y="4429"/>
                    <a:pt x="135505" y="3951"/>
                  </a:cubicBezTo>
                  <a:cubicBezTo>
                    <a:pt x="136788" y="3473"/>
                    <a:pt x="138113" y="3256"/>
                    <a:pt x="139610" y="3256"/>
                  </a:cubicBezTo>
                  <a:cubicBezTo>
                    <a:pt x="140978" y="3256"/>
                    <a:pt x="142304" y="3473"/>
                    <a:pt x="143544" y="3951"/>
                  </a:cubicBezTo>
                  <a:cubicBezTo>
                    <a:pt x="144784" y="4429"/>
                    <a:pt x="145895" y="5123"/>
                    <a:pt x="146922" y="6035"/>
                  </a:cubicBezTo>
                  <a:cubicBezTo>
                    <a:pt x="149060" y="7945"/>
                    <a:pt x="150129" y="10550"/>
                    <a:pt x="150129" y="13850"/>
                  </a:cubicBezTo>
                  <a:lnTo>
                    <a:pt x="150129" y="96821"/>
                  </a:lnTo>
                  <a:cubicBezTo>
                    <a:pt x="150129" y="104636"/>
                    <a:pt x="149273" y="111887"/>
                    <a:pt x="147520" y="118616"/>
                  </a:cubicBezTo>
                  <a:cubicBezTo>
                    <a:pt x="145767" y="125346"/>
                    <a:pt x="143159" y="131511"/>
                    <a:pt x="139653" y="137112"/>
                  </a:cubicBezTo>
                  <a:cubicBezTo>
                    <a:pt x="136146" y="142713"/>
                    <a:pt x="132127" y="147619"/>
                    <a:pt x="127594" y="151831"/>
                  </a:cubicBezTo>
                  <a:cubicBezTo>
                    <a:pt x="123062" y="156042"/>
                    <a:pt x="117973" y="159559"/>
                    <a:pt x="112329" y="162381"/>
                  </a:cubicBezTo>
                  <a:cubicBezTo>
                    <a:pt x="106728" y="165203"/>
                    <a:pt x="100955" y="167287"/>
                    <a:pt x="95012" y="168720"/>
                  </a:cubicBezTo>
                  <a:cubicBezTo>
                    <a:pt x="89068" y="170109"/>
                    <a:pt x="82953" y="170847"/>
                    <a:pt x="76668" y="170847"/>
                  </a:cubicBezTo>
                  <a:cubicBezTo>
                    <a:pt x="70382" y="170847"/>
                    <a:pt x="64268" y="170153"/>
                    <a:pt x="58324" y="168720"/>
                  </a:cubicBezTo>
                  <a:cubicBezTo>
                    <a:pt x="52380" y="167331"/>
                    <a:pt x="46608" y="165203"/>
                    <a:pt x="41006" y="162381"/>
                  </a:cubicBezTo>
                  <a:cubicBezTo>
                    <a:pt x="35362" y="159559"/>
                    <a:pt x="30316" y="156042"/>
                    <a:pt x="25741" y="151831"/>
                  </a:cubicBezTo>
                  <a:cubicBezTo>
                    <a:pt x="21166" y="147619"/>
                    <a:pt x="17189" y="142713"/>
                    <a:pt x="13683" y="137112"/>
                  </a:cubicBezTo>
                  <a:cubicBezTo>
                    <a:pt x="10177" y="131511"/>
                    <a:pt x="7568" y="125346"/>
                    <a:pt x="5815" y="118616"/>
                  </a:cubicBezTo>
                  <a:cubicBezTo>
                    <a:pt x="4105" y="111887"/>
                    <a:pt x="3207" y="104636"/>
                    <a:pt x="3207" y="96821"/>
                  </a:cubicBezTo>
                  <a:lnTo>
                    <a:pt x="3207" y="13112"/>
                  </a:lnTo>
                  <a:cubicBezTo>
                    <a:pt x="3207" y="11549"/>
                    <a:pt x="3464" y="10203"/>
                    <a:pt x="4019" y="8944"/>
                  </a:cubicBezTo>
                  <a:cubicBezTo>
                    <a:pt x="4575" y="7685"/>
                    <a:pt x="5388" y="6643"/>
                    <a:pt x="6499" y="5731"/>
                  </a:cubicBezTo>
                  <a:cubicBezTo>
                    <a:pt x="7526" y="4906"/>
                    <a:pt x="8637" y="4298"/>
                    <a:pt x="9877" y="3864"/>
                  </a:cubicBezTo>
                  <a:cubicBezTo>
                    <a:pt x="11075" y="3473"/>
                    <a:pt x="12357" y="3256"/>
                    <a:pt x="13769" y="3256"/>
                  </a:cubicBezTo>
                  <a:cubicBezTo>
                    <a:pt x="15222" y="3256"/>
                    <a:pt x="16591" y="3473"/>
                    <a:pt x="17831" y="3908"/>
                  </a:cubicBezTo>
                  <a:cubicBezTo>
                    <a:pt x="19114" y="4342"/>
                    <a:pt x="20268" y="4993"/>
                    <a:pt x="21294" y="5861"/>
                  </a:cubicBezTo>
                  <a:cubicBezTo>
                    <a:pt x="22363" y="6773"/>
                    <a:pt x="23176" y="7859"/>
                    <a:pt x="23732" y="9118"/>
                  </a:cubicBezTo>
                  <a:cubicBezTo>
                    <a:pt x="24245" y="10333"/>
                    <a:pt x="24544" y="11766"/>
                    <a:pt x="24544" y="13286"/>
                  </a:cubicBezTo>
                  <a:lnTo>
                    <a:pt x="24544" y="96734"/>
                  </a:lnTo>
                  <a:cubicBezTo>
                    <a:pt x="24544" y="102378"/>
                    <a:pt x="25143" y="107588"/>
                    <a:pt x="26383" y="112408"/>
                  </a:cubicBezTo>
                  <a:cubicBezTo>
                    <a:pt x="27580" y="117184"/>
                    <a:pt x="29419" y="121569"/>
                    <a:pt x="31856" y="125520"/>
                  </a:cubicBezTo>
                  <a:cubicBezTo>
                    <a:pt x="34293" y="129471"/>
                    <a:pt x="37115" y="132987"/>
                    <a:pt x="40365" y="135983"/>
                  </a:cubicBezTo>
                  <a:cubicBezTo>
                    <a:pt x="43572" y="138979"/>
                    <a:pt x="47164" y="141497"/>
                    <a:pt x="51140" y="143494"/>
                  </a:cubicBezTo>
                  <a:cubicBezTo>
                    <a:pt x="55117" y="145535"/>
                    <a:pt x="59265" y="147055"/>
                    <a:pt x="63541" y="148053"/>
                  </a:cubicBezTo>
                  <a:cubicBezTo>
                    <a:pt x="67774" y="149052"/>
                    <a:pt x="72178" y="149573"/>
                    <a:pt x="76711" y="149573"/>
                  </a:cubicBezTo>
                  <a:cubicBezTo>
                    <a:pt x="85733" y="149573"/>
                    <a:pt x="94285" y="147532"/>
                    <a:pt x="102281" y="143451"/>
                  </a:cubicBezTo>
                  <a:cubicBezTo>
                    <a:pt x="106257" y="141410"/>
                    <a:pt x="109849" y="138936"/>
                    <a:pt x="113056" y="135940"/>
                  </a:cubicBezTo>
                  <a:cubicBezTo>
                    <a:pt x="116263" y="132944"/>
                    <a:pt x="119085" y="129427"/>
                    <a:pt x="121565" y="125476"/>
                  </a:cubicBezTo>
                  <a:cubicBezTo>
                    <a:pt x="124003" y="121525"/>
                    <a:pt x="125841" y="117140"/>
                    <a:pt x="127038" y="112364"/>
                  </a:cubicBezTo>
                  <a:cubicBezTo>
                    <a:pt x="128278" y="107588"/>
                    <a:pt x="128877" y="102335"/>
                    <a:pt x="128877" y="96691"/>
                  </a:cubicBezTo>
                  <a:lnTo>
                    <a:pt x="128877" y="13980"/>
                  </a:lnTo>
                  <a:lnTo>
                    <a:pt x="128877" y="13980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C84D6703-2CFF-4730-960C-012AFC810F6D}"/>
                </a:ext>
              </a:extLst>
            </p:cNvPr>
            <p:cNvSpPr/>
            <p:nvPr/>
          </p:nvSpPr>
          <p:spPr>
            <a:xfrm>
              <a:off x="1687669" y="376849"/>
              <a:ext cx="153934" cy="217087"/>
            </a:xfrm>
            <a:custGeom>
              <a:avLst/>
              <a:gdLst>
                <a:gd name="connsiteX0" fmla="*/ 81628 w 153934"/>
                <a:gd name="connsiteY0" fmla="*/ 51450 h 217086"/>
                <a:gd name="connsiteX1" fmla="*/ 111046 w 153934"/>
                <a:gd name="connsiteY1" fmla="*/ 58049 h 217086"/>
                <a:gd name="connsiteX2" fmla="*/ 131272 w 153934"/>
                <a:gd name="connsiteY2" fmla="*/ 76936 h 217086"/>
                <a:gd name="connsiteX3" fmla="*/ 131272 w 153934"/>
                <a:gd name="connsiteY3" fmla="*/ 14284 h 217086"/>
                <a:gd name="connsiteX4" fmla="*/ 134650 w 153934"/>
                <a:gd name="connsiteY4" fmla="*/ 6252 h 217086"/>
                <a:gd name="connsiteX5" fmla="*/ 142603 w 153934"/>
                <a:gd name="connsiteY5" fmla="*/ 3256 h 217086"/>
                <a:gd name="connsiteX6" fmla="*/ 150428 w 153934"/>
                <a:gd name="connsiteY6" fmla="*/ 6252 h 217086"/>
                <a:gd name="connsiteX7" fmla="*/ 153635 w 153934"/>
                <a:gd name="connsiteY7" fmla="*/ 14284 h 217086"/>
                <a:gd name="connsiteX8" fmla="*/ 153635 w 153934"/>
                <a:gd name="connsiteY8" fmla="*/ 202499 h 217086"/>
                <a:gd name="connsiteX9" fmla="*/ 150556 w 153934"/>
                <a:gd name="connsiteY9" fmla="*/ 210531 h 217086"/>
                <a:gd name="connsiteX10" fmla="*/ 142304 w 153934"/>
                <a:gd name="connsiteY10" fmla="*/ 213527 h 217086"/>
                <a:gd name="connsiteX11" fmla="*/ 131870 w 153934"/>
                <a:gd name="connsiteY11" fmla="*/ 202499 h 217086"/>
                <a:gd name="connsiteX12" fmla="*/ 131870 w 153934"/>
                <a:gd name="connsiteY12" fmla="*/ 189604 h 217086"/>
                <a:gd name="connsiteX13" fmla="*/ 110747 w 153934"/>
                <a:gd name="connsiteY13" fmla="*/ 210053 h 217086"/>
                <a:gd name="connsiteX14" fmla="*/ 81628 w 153934"/>
                <a:gd name="connsiteY14" fmla="*/ 216653 h 217086"/>
                <a:gd name="connsiteX15" fmla="*/ 42118 w 153934"/>
                <a:gd name="connsiteY15" fmla="*/ 206754 h 217086"/>
                <a:gd name="connsiteX16" fmla="*/ 13769 w 153934"/>
                <a:gd name="connsiteY16" fmla="*/ 177968 h 217086"/>
                <a:gd name="connsiteX17" fmla="*/ 3207 w 153934"/>
                <a:gd name="connsiteY17" fmla="*/ 132640 h 217086"/>
                <a:gd name="connsiteX18" fmla="*/ 11032 w 153934"/>
                <a:gd name="connsiteY18" fmla="*/ 95952 h 217086"/>
                <a:gd name="connsiteX19" fmla="*/ 36474 w 153934"/>
                <a:gd name="connsiteY19" fmla="*/ 64301 h 217086"/>
                <a:gd name="connsiteX20" fmla="*/ 81671 w 153934"/>
                <a:gd name="connsiteY20" fmla="*/ 51406 h 217086"/>
                <a:gd name="connsiteX21" fmla="*/ 81671 w 153934"/>
                <a:gd name="connsiteY21" fmla="*/ 51406 h 217086"/>
                <a:gd name="connsiteX22" fmla="*/ 83467 w 153934"/>
                <a:gd name="connsiteY22" fmla="*/ 194987 h 217086"/>
                <a:gd name="connsiteX23" fmla="*/ 117631 w 153934"/>
                <a:gd name="connsiteY23" fmla="*/ 180833 h 217086"/>
                <a:gd name="connsiteX24" fmla="*/ 131272 w 153934"/>
                <a:gd name="connsiteY24" fmla="*/ 146534 h 217086"/>
                <a:gd name="connsiteX25" fmla="*/ 131272 w 153934"/>
                <a:gd name="connsiteY25" fmla="*/ 121656 h 217086"/>
                <a:gd name="connsiteX26" fmla="*/ 117460 w 153934"/>
                <a:gd name="connsiteY26" fmla="*/ 87660 h 217086"/>
                <a:gd name="connsiteX27" fmla="*/ 82526 w 153934"/>
                <a:gd name="connsiteY27" fmla="*/ 73158 h 217086"/>
                <a:gd name="connsiteX28" fmla="*/ 48660 w 153934"/>
                <a:gd name="connsiteY28" fmla="*/ 82754 h 217086"/>
                <a:gd name="connsiteX29" fmla="*/ 30744 w 153934"/>
                <a:gd name="connsiteY29" fmla="*/ 105895 h 217086"/>
                <a:gd name="connsiteX30" fmla="*/ 25527 w 153934"/>
                <a:gd name="connsiteY30" fmla="*/ 131685 h 217086"/>
                <a:gd name="connsiteX31" fmla="*/ 34721 w 153934"/>
                <a:gd name="connsiteY31" fmla="*/ 168503 h 217086"/>
                <a:gd name="connsiteX32" fmla="*/ 57255 w 153934"/>
                <a:gd name="connsiteY32" fmla="*/ 188822 h 217086"/>
                <a:gd name="connsiteX33" fmla="*/ 83424 w 153934"/>
                <a:gd name="connsiteY33" fmla="*/ 194944 h 217086"/>
                <a:gd name="connsiteX34" fmla="*/ 83424 w 153934"/>
                <a:gd name="connsiteY34" fmla="*/ 194944 h 21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3934" h="217086">
                  <a:moveTo>
                    <a:pt x="81628" y="51450"/>
                  </a:moveTo>
                  <a:cubicBezTo>
                    <a:pt x="92275" y="51450"/>
                    <a:pt x="102067" y="53620"/>
                    <a:pt x="111046" y="58049"/>
                  </a:cubicBezTo>
                  <a:cubicBezTo>
                    <a:pt x="120026" y="62478"/>
                    <a:pt x="126782" y="68773"/>
                    <a:pt x="131272" y="76936"/>
                  </a:cubicBezTo>
                  <a:lnTo>
                    <a:pt x="131272" y="14284"/>
                  </a:lnTo>
                  <a:cubicBezTo>
                    <a:pt x="131272" y="10941"/>
                    <a:pt x="132383" y="8249"/>
                    <a:pt x="134650" y="6252"/>
                  </a:cubicBezTo>
                  <a:cubicBezTo>
                    <a:pt x="136916" y="4255"/>
                    <a:pt x="139524" y="3256"/>
                    <a:pt x="142603" y="3256"/>
                  </a:cubicBezTo>
                  <a:cubicBezTo>
                    <a:pt x="145682" y="3256"/>
                    <a:pt x="148290" y="4255"/>
                    <a:pt x="150428" y="6252"/>
                  </a:cubicBezTo>
                  <a:cubicBezTo>
                    <a:pt x="152566" y="8249"/>
                    <a:pt x="153635" y="10898"/>
                    <a:pt x="153635" y="14284"/>
                  </a:cubicBezTo>
                  <a:lnTo>
                    <a:pt x="153635" y="202499"/>
                  </a:lnTo>
                  <a:cubicBezTo>
                    <a:pt x="153635" y="205842"/>
                    <a:pt x="152609" y="208534"/>
                    <a:pt x="150556" y="210531"/>
                  </a:cubicBezTo>
                  <a:cubicBezTo>
                    <a:pt x="148504" y="212528"/>
                    <a:pt x="145767" y="213527"/>
                    <a:pt x="142304" y="213527"/>
                  </a:cubicBezTo>
                  <a:cubicBezTo>
                    <a:pt x="135377" y="213527"/>
                    <a:pt x="131870" y="209836"/>
                    <a:pt x="131870" y="202499"/>
                  </a:cubicBezTo>
                  <a:lnTo>
                    <a:pt x="131870" y="189604"/>
                  </a:lnTo>
                  <a:cubicBezTo>
                    <a:pt x="126953" y="198852"/>
                    <a:pt x="119940" y="205668"/>
                    <a:pt x="110747" y="210053"/>
                  </a:cubicBezTo>
                  <a:cubicBezTo>
                    <a:pt x="101554" y="214438"/>
                    <a:pt x="91847" y="216653"/>
                    <a:pt x="81628" y="216653"/>
                  </a:cubicBezTo>
                  <a:cubicBezTo>
                    <a:pt x="67132" y="216653"/>
                    <a:pt x="53963" y="213353"/>
                    <a:pt x="42118" y="206754"/>
                  </a:cubicBezTo>
                  <a:cubicBezTo>
                    <a:pt x="30274" y="200154"/>
                    <a:pt x="20824" y="190559"/>
                    <a:pt x="13769" y="177968"/>
                  </a:cubicBezTo>
                  <a:cubicBezTo>
                    <a:pt x="6713" y="165377"/>
                    <a:pt x="3207" y="150268"/>
                    <a:pt x="3207" y="132640"/>
                  </a:cubicBezTo>
                  <a:cubicBezTo>
                    <a:pt x="3207" y="120700"/>
                    <a:pt x="5815" y="108457"/>
                    <a:pt x="11032" y="95952"/>
                  </a:cubicBezTo>
                  <a:cubicBezTo>
                    <a:pt x="16249" y="83492"/>
                    <a:pt x="24715" y="72941"/>
                    <a:pt x="36474" y="64301"/>
                  </a:cubicBezTo>
                  <a:cubicBezTo>
                    <a:pt x="48233" y="55705"/>
                    <a:pt x="63284" y="51406"/>
                    <a:pt x="81671" y="51406"/>
                  </a:cubicBezTo>
                  <a:lnTo>
                    <a:pt x="81671" y="51406"/>
                  </a:lnTo>
                  <a:close/>
                  <a:moveTo>
                    <a:pt x="83467" y="194987"/>
                  </a:moveTo>
                  <a:cubicBezTo>
                    <a:pt x="97150" y="194163"/>
                    <a:pt x="108524" y="189430"/>
                    <a:pt x="117631" y="180833"/>
                  </a:cubicBezTo>
                  <a:cubicBezTo>
                    <a:pt x="126696" y="172237"/>
                    <a:pt x="131272" y="160775"/>
                    <a:pt x="131272" y="146534"/>
                  </a:cubicBezTo>
                  <a:lnTo>
                    <a:pt x="131272" y="121656"/>
                  </a:lnTo>
                  <a:cubicBezTo>
                    <a:pt x="131272" y="108022"/>
                    <a:pt x="126696" y="96691"/>
                    <a:pt x="117460" y="87660"/>
                  </a:cubicBezTo>
                  <a:cubicBezTo>
                    <a:pt x="108267" y="78629"/>
                    <a:pt x="96636" y="73810"/>
                    <a:pt x="82526" y="73158"/>
                  </a:cubicBezTo>
                  <a:cubicBezTo>
                    <a:pt x="68415" y="73158"/>
                    <a:pt x="57127" y="76371"/>
                    <a:pt x="48660" y="82754"/>
                  </a:cubicBezTo>
                  <a:cubicBezTo>
                    <a:pt x="40194" y="89136"/>
                    <a:pt x="34208" y="96864"/>
                    <a:pt x="30744" y="105895"/>
                  </a:cubicBezTo>
                  <a:cubicBezTo>
                    <a:pt x="27281" y="114926"/>
                    <a:pt x="25527" y="123522"/>
                    <a:pt x="25527" y="131685"/>
                  </a:cubicBezTo>
                  <a:cubicBezTo>
                    <a:pt x="25527" y="146794"/>
                    <a:pt x="28606" y="159081"/>
                    <a:pt x="34721" y="168503"/>
                  </a:cubicBezTo>
                  <a:cubicBezTo>
                    <a:pt x="40835" y="177924"/>
                    <a:pt x="48361" y="184698"/>
                    <a:pt x="57255" y="188822"/>
                  </a:cubicBezTo>
                  <a:cubicBezTo>
                    <a:pt x="66149" y="192903"/>
                    <a:pt x="74872" y="194944"/>
                    <a:pt x="83424" y="194944"/>
                  </a:cubicBezTo>
                  <a:lnTo>
                    <a:pt x="83424" y="194944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2FFAFA2E-82CD-4FDF-AF94-6214DCEC6414}"/>
                </a:ext>
              </a:extLst>
            </p:cNvPr>
            <p:cNvSpPr/>
            <p:nvPr/>
          </p:nvSpPr>
          <p:spPr>
            <a:xfrm>
              <a:off x="1859049" y="424087"/>
              <a:ext cx="166762" cy="169328"/>
            </a:xfrm>
            <a:custGeom>
              <a:avLst/>
              <a:gdLst>
                <a:gd name="connsiteX0" fmla="*/ 3848 w 166762"/>
                <a:gd name="connsiteY0" fmla="*/ 18409 h 169327"/>
                <a:gd name="connsiteX1" fmla="*/ 3207 w 166762"/>
                <a:gd name="connsiteY1" fmla="*/ 14545 h 169327"/>
                <a:gd name="connsiteX2" fmla="*/ 6970 w 166762"/>
                <a:gd name="connsiteY2" fmla="*/ 6469 h 169327"/>
                <a:gd name="connsiteX3" fmla="*/ 15736 w 166762"/>
                <a:gd name="connsiteY3" fmla="*/ 3256 h 169327"/>
                <a:gd name="connsiteX4" fmla="*/ 21551 w 166762"/>
                <a:gd name="connsiteY4" fmla="*/ 4863 h 169327"/>
                <a:gd name="connsiteX5" fmla="*/ 25485 w 166762"/>
                <a:gd name="connsiteY5" fmla="*/ 9725 h 169327"/>
                <a:gd name="connsiteX6" fmla="*/ 85434 w 166762"/>
                <a:gd name="connsiteY6" fmla="*/ 132640 h 169327"/>
                <a:gd name="connsiteX7" fmla="*/ 146024 w 166762"/>
                <a:gd name="connsiteY7" fmla="*/ 9422 h 169327"/>
                <a:gd name="connsiteX8" fmla="*/ 149958 w 166762"/>
                <a:gd name="connsiteY8" fmla="*/ 4906 h 169327"/>
                <a:gd name="connsiteX9" fmla="*/ 155773 w 166762"/>
                <a:gd name="connsiteY9" fmla="*/ 3300 h 169327"/>
                <a:gd name="connsiteX10" fmla="*/ 163769 w 166762"/>
                <a:gd name="connsiteY10" fmla="*/ 6035 h 169327"/>
                <a:gd name="connsiteX11" fmla="*/ 167403 w 166762"/>
                <a:gd name="connsiteY11" fmla="*/ 13286 h 169327"/>
                <a:gd name="connsiteX12" fmla="*/ 166463 w 166762"/>
                <a:gd name="connsiteY12" fmla="*/ 17497 h 169327"/>
                <a:gd name="connsiteX13" fmla="*/ 95525 w 166762"/>
                <a:gd name="connsiteY13" fmla="*/ 162338 h 169327"/>
                <a:gd name="connsiteX14" fmla="*/ 90992 w 166762"/>
                <a:gd name="connsiteY14" fmla="*/ 167808 h 169327"/>
                <a:gd name="connsiteX15" fmla="*/ 84878 w 166762"/>
                <a:gd name="connsiteY15" fmla="*/ 169762 h 169327"/>
                <a:gd name="connsiteX16" fmla="*/ 74829 w 166762"/>
                <a:gd name="connsiteY16" fmla="*/ 162685 h 169327"/>
                <a:gd name="connsiteX17" fmla="*/ 3891 w 166762"/>
                <a:gd name="connsiteY17" fmla="*/ 18496 h 169327"/>
                <a:gd name="connsiteX18" fmla="*/ 3891 w 166762"/>
                <a:gd name="connsiteY18" fmla="*/ 18496 h 16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762" h="169327">
                  <a:moveTo>
                    <a:pt x="3848" y="18409"/>
                  </a:moveTo>
                  <a:cubicBezTo>
                    <a:pt x="3421" y="17541"/>
                    <a:pt x="3207" y="16238"/>
                    <a:pt x="3207" y="14545"/>
                  </a:cubicBezTo>
                  <a:cubicBezTo>
                    <a:pt x="3207" y="11332"/>
                    <a:pt x="4447" y="8640"/>
                    <a:pt x="6970" y="6469"/>
                  </a:cubicBezTo>
                  <a:cubicBezTo>
                    <a:pt x="9493" y="4298"/>
                    <a:pt x="12400" y="3256"/>
                    <a:pt x="15736" y="3256"/>
                  </a:cubicBezTo>
                  <a:cubicBezTo>
                    <a:pt x="17831" y="3256"/>
                    <a:pt x="19755" y="3777"/>
                    <a:pt x="21551" y="4863"/>
                  </a:cubicBezTo>
                  <a:cubicBezTo>
                    <a:pt x="23347" y="5948"/>
                    <a:pt x="24630" y="7555"/>
                    <a:pt x="25485" y="9725"/>
                  </a:cubicBezTo>
                  <a:lnTo>
                    <a:pt x="85434" y="132640"/>
                  </a:lnTo>
                  <a:lnTo>
                    <a:pt x="146024" y="9422"/>
                  </a:lnTo>
                  <a:cubicBezTo>
                    <a:pt x="146879" y="7468"/>
                    <a:pt x="148162" y="5992"/>
                    <a:pt x="149958" y="4906"/>
                  </a:cubicBezTo>
                  <a:cubicBezTo>
                    <a:pt x="151753" y="3821"/>
                    <a:pt x="153678" y="3300"/>
                    <a:pt x="155773" y="3300"/>
                  </a:cubicBezTo>
                  <a:cubicBezTo>
                    <a:pt x="158723" y="3300"/>
                    <a:pt x="161374" y="4211"/>
                    <a:pt x="163769" y="6035"/>
                  </a:cubicBezTo>
                  <a:cubicBezTo>
                    <a:pt x="166163" y="7859"/>
                    <a:pt x="167403" y="10290"/>
                    <a:pt x="167403" y="13286"/>
                  </a:cubicBezTo>
                  <a:cubicBezTo>
                    <a:pt x="167403" y="14371"/>
                    <a:pt x="167104" y="15761"/>
                    <a:pt x="166463" y="17497"/>
                  </a:cubicBezTo>
                  <a:lnTo>
                    <a:pt x="95525" y="162338"/>
                  </a:lnTo>
                  <a:cubicBezTo>
                    <a:pt x="94499" y="164726"/>
                    <a:pt x="92959" y="166549"/>
                    <a:pt x="90992" y="167808"/>
                  </a:cubicBezTo>
                  <a:cubicBezTo>
                    <a:pt x="88983" y="169111"/>
                    <a:pt x="86973" y="169762"/>
                    <a:pt x="84878" y="169762"/>
                  </a:cubicBezTo>
                  <a:cubicBezTo>
                    <a:pt x="80901" y="169762"/>
                    <a:pt x="77566" y="167417"/>
                    <a:pt x="74829" y="162685"/>
                  </a:cubicBezTo>
                  <a:lnTo>
                    <a:pt x="3891" y="18496"/>
                  </a:lnTo>
                  <a:lnTo>
                    <a:pt x="3891" y="184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0BDD46F5-5AD6-4594-873A-595DC3B2E5AF}"/>
                </a:ext>
              </a:extLst>
            </p:cNvPr>
            <p:cNvSpPr/>
            <p:nvPr/>
          </p:nvSpPr>
          <p:spPr>
            <a:xfrm>
              <a:off x="1196405" y="424738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56CB7C4B-9053-4042-ABE8-A971F9F6A54B}"/>
                </a:ext>
              </a:extLst>
            </p:cNvPr>
            <p:cNvSpPr/>
            <p:nvPr/>
          </p:nvSpPr>
          <p:spPr>
            <a:xfrm>
              <a:off x="1271020" y="452265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D2A01D44-16D2-4B56-AB3B-52E11D06EB16}"/>
                </a:ext>
              </a:extLst>
            </p:cNvPr>
            <p:cNvSpPr/>
            <p:nvPr/>
          </p:nvSpPr>
          <p:spPr>
            <a:xfrm>
              <a:off x="2131812" y="418659"/>
              <a:ext cx="838086" cy="230112"/>
            </a:xfrm>
            <a:custGeom>
              <a:avLst/>
              <a:gdLst>
                <a:gd name="connsiteX0" fmla="*/ 152780 w 838086"/>
                <a:gd name="connsiteY0" fmla="*/ 160514 h 230112"/>
                <a:gd name="connsiteX1" fmla="*/ 142945 w 838086"/>
                <a:gd name="connsiteY1" fmla="*/ 197853 h 230112"/>
                <a:gd name="connsiteX2" fmla="*/ 116007 w 838086"/>
                <a:gd name="connsiteY2" fmla="*/ 221125 h 230112"/>
                <a:gd name="connsiteX3" fmla="*/ 77694 w 838086"/>
                <a:gd name="connsiteY3" fmla="*/ 228940 h 230112"/>
                <a:gd name="connsiteX4" fmla="*/ 45240 w 838086"/>
                <a:gd name="connsiteY4" fmla="*/ 224251 h 230112"/>
                <a:gd name="connsiteX5" fmla="*/ 19242 w 838086"/>
                <a:gd name="connsiteY5" fmla="*/ 208317 h 230112"/>
                <a:gd name="connsiteX6" fmla="*/ 17104 w 838086"/>
                <a:gd name="connsiteY6" fmla="*/ 203931 h 230112"/>
                <a:gd name="connsiteX7" fmla="*/ 18643 w 838086"/>
                <a:gd name="connsiteY7" fmla="*/ 200502 h 230112"/>
                <a:gd name="connsiteX8" fmla="*/ 22320 w 838086"/>
                <a:gd name="connsiteY8" fmla="*/ 199242 h 230112"/>
                <a:gd name="connsiteX9" fmla="*/ 26297 w 838086"/>
                <a:gd name="connsiteY9" fmla="*/ 200502 h 230112"/>
                <a:gd name="connsiteX10" fmla="*/ 50756 w 838086"/>
                <a:gd name="connsiteY10" fmla="*/ 214569 h 230112"/>
                <a:gd name="connsiteX11" fmla="*/ 77694 w 838086"/>
                <a:gd name="connsiteY11" fmla="*/ 218346 h 230112"/>
                <a:gd name="connsiteX12" fmla="*/ 109849 w 838086"/>
                <a:gd name="connsiteY12" fmla="*/ 211920 h 230112"/>
                <a:gd name="connsiteX13" fmla="*/ 133239 w 838086"/>
                <a:gd name="connsiteY13" fmla="*/ 192382 h 230112"/>
                <a:gd name="connsiteX14" fmla="*/ 142004 w 838086"/>
                <a:gd name="connsiteY14" fmla="*/ 160514 h 230112"/>
                <a:gd name="connsiteX15" fmla="*/ 142004 w 838086"/>
                <a:gd name="connsiteY15" fmla="*/ 131468 h 230112"/>
                <a:gd name="connsiteX16" fmla="*/ 118444 w 838086"/>
                <a:gd name="connsiteY16" fmla="*/ 158951 h 230112"/>
                <a:gd name="connsiteX17" fmla="*/ 82611 w 838086"/>
                <a:gd name="connsiteY17" fmla="*/ 168633 h 230112"/>
                <a:gd name="connsiteX18" fmla="*/ 43529 w 838086"/>
                <a:gd name="connsiteY18" fmla="*/ 159255 h 230112"/>
                <a:gd name="connsiteX19" fmla="*/ 14282 w 838086"/>
                <a:gd name="connsiteY19" fmla="*/ 131598 h 230112"/>
                <a:gd name="connsiteX20" fmla="*/ 3207 w 838086"/>
                <a:gd name="connsiteY20" fmla="*/ 88007 h 230112"/>
                <a:gd name="connsiteX21" fmla="*/ 15821 w 838086"/>
                <a:gd name="connsiteY21" fmla="*/ 40031 h 230112"/>
                <a:gd name="connsiteX22" fmla="*/ 52124 w 838086"/>
                <a:gd name="connsiteY22" fmla="*/ 9248 h 230112"/>
                <a:gd name="connsiteX23" fmla="*/ 81371 w 838086"/>
                <a:gd name="connsiteY23" fmla="*/ 3300 h 230112"/>
                <a:gd name="connsiteX24" fmla="*/ 119556 w 838086"/>
                <a:gd name="connsiteY24" fmla="*/ 14241 h 230112"/>
                <a:gd name="connsiteX25" fmla="*/ 142004 w 838086"/>
                <a:gd name="connsiteY25" fmla="*/ 42028 h 230112"/>
                <a:gd name="connsiteX26" fmla="*/ 142004 w 838086"/>
                <a:gd name="connsiteY26" fmla="*/ 11071 h 230112"/>
                <a:gd name="connsiteX27" fmla="*/ 147221 w 838086"/>
                <a:gd name="connsiteY27" fmla="*/ 5471 h 230112"/>
                <a:gd name="connsiteX28" fmla="*/ 151240 w 838086"/>
                <a:gd name="connsiteY28" fmla="*/ 7034 h 230112"/>
                <a:gd name="connsiteX29" fmla="*/ 152780 w 838086"/>
                <a:gd name="connsiteY29" fmla="*/ 11071 h 230112"/>
                <a:gd name="connsiteX30" fmla="*/ 152780 w 838086"/>
                <a:gd name="connsiteY30" fmla="*/ 160427 h 230112"/>
                <a:gd name="connsiteX31" fmla="*/ 110020 w 838086"/>
                <a:gd name="connsiteY31" fmla="*/ 21448 h 230112"/>
                <a:gd name="connsiteX32" fmla="*/ 78934 w 838086"/>
                <a:gd name="connsiteY32" fmla="*/ 14241 h 230112"/>
                <a:gd name="connsiteX33" fmla="*/ 41092 w 838086"/>
                <a:gd name="connsiteY33" fmla="*/ 28308 h 230112"/>
                <a:gd name="connsiteX34" fmla="*/ 20610 w 838086"/>
                <a:gd name="connsiteY34" fmla="*/ 54576 h 230112"/>
                <a:gd name="connsiteX35" fmla="*/ 13982 w 838086"/>
                <a:gd name="connsiteY35" fmla="*/ 87399 h 230112"/>
                <a:gd name="connsiteX36" fmla="*/ 21978 w 838086"/>
                <a:gd name="connsiteY36" fmla="*/ 123045 h 230112"/>
                <a:gd name="connsiteX37" fmla="*/ 45539 w 838086"/>
                <a:gd name="connsiteY37" fmla="*/ 148357 h 230112"/>
                <a:gd name="connsiteX38" fmla="*/ 82611 w 838086"/>
                <a:gd name="connsiteY38" fmla="*/ 157735 h 230112"/>
                <a:gd name="connsiteX39" fmla="*/ 113099 w 838086"/>
                <a:gd name="connsiteY39" fmla="*/ 149920 h 230112"/>
                <a:gd name="connsiteX40" fmla="*/ 134350 w 838086"/>
                <a:gd name="connsiteY40" fmla="*/ 128993 h 230112"/>
                <a:gd name="connsiteX41" fmla="*/ 142047 w 838086"/>
                <a:gd name="connsiteY41" fmla="*/ 100251 h 230112"/>
                <a:gd name="connsiteX42" fmla="*/ 142047 w 838086"/>
                <a:gd name="connsiteY42" fmla="*/ 73071 h 230112"/>
                <a:gd name="connsiteX43" fmla="*/ 133752 w 838086"/>
                <a:gd name="connsiteY43" fmla="*/ 42462 h 230112"/>
                <a:gd name="connsiteX44" fmla="*/ 110063 w 838086"/>
                <a:gd name="connsiteY44" fmla="*/ 21535 h 230112"/>
                <a:gd name="connsiteX45" fmla="*/ 213755 w 838086"/>
                <a:gd name="connsiteY45" fmla="*/ 46457 h 230112"/>
                <a:gd name="connsiteX46" fmla="*/ 234365 w 838086"/>
                <a:gd name="connsiteY46" fmla="*/ 17541 h 230112"/>
                <a:gd name="connsiteX47" fmla="*/ 269470 w 838086"/>
                <a:gd name="connsiteY47" fmla="*/ 6469 h 230112"/>
                <a:gd name="connsiteX48" fmla="*/ 275029 w 838086"/>
                <a:gd name="connsiteY48" fmla="*/ 11766 h 230112"/>
                <a:gd name="connsiteX49" fmla="*/ 269470 w 838086"/>
                <a:gd name="connsiteY49" fmla="*/ 17063 h 230112"/>
                <a:gd name="connsiteX50" fmla="*/ 227780 w 838086"/>
                <a:gd name="connsiteY50" fmla="*/ 37513 h 230112"/>
                <a:gd name="connsiteX51" fmla="*/ 213798 w 838086"/>
                <a:gd name="connsiteY51" fmla="*/ 88919 h 230112"/>
                <a:gd name="connsiteX52" fmla="*/ 213798 w 838086"/>
                <a:gd name="connsiteY52" fmla="*/ 159559 h 230112"/>
                <a:gd name="connsiteX53" fmla="*/ 212258 w 838086"/>
                <a:gd name="connsiteY53" fmla="*/ 163640 h 230112"/>
                <a:gd name="connsiteX54" fmla="*/ 208581 w 838086"/>
                <a:gd name="connsiteY54" fmla="*/ 165203 h 230112"/>
                <a:gd name="connsiteX55" fmla="*/ 204561 w 838086"/>
                <a:gd name="connsiteY55" fmla="*/ 163640 h 230112"/>
                <a:gd name="connsiteX56" fmla="*/ 203022 w 838086"/>
                <a:gd name="connsiteY56" fmla="*/ 159559 h 230112"/>
                <a:gd name="connsiteX57" fmla="*/ 203022 w 838086"/>
                <a:gd name="connsiteY57" fmla="*/ 11766 h 230112"/>
                <a:gd name="connsiteX58" fmla="*/ 204561 w 838086"/>
                <a:gd name="connsiteY58" fmla="*/ 8032 h 230112"/>
                <a:gd name="connsiteX59" fmla="*/ 208581 w 838086"/>
                <a:gd name="connsiteY59" fmla="*/ 6469 h 230112"/>
                <a:gd name="connsiteX60" fmla="*/ 212258 w 838086"/>
                <a:gd name="connsiteY60" fmla="*/ 8032 h 230112"/>
                <a:gd name="connsiteX61" fmla="*/ 213798 w 838086"/>
                <a:gd name="connsiteY61" fmla="*/ 11766 h 230112"/>
                <a:gd name="connsiteX62" fmla="*/ 213798 w 838086"/>
                <a:gd name="connsiteY62" fmla="*/ 46457 h 230112"/>
                <a:gd name="connsiteX63" fmla="*/ 369784 w 838086"/>
                <a:gd name="connsiteY63" fmla="*/ 168633 h 230112"/>
                <a:gd name="connsiteX64" fmla="*/ 335619 w 838086"/>
                <a:gd name="connsiteY64" fmla="*/ 161426 h 230112"/>
                <a:gd name="connsiteX65" fmla="*/ 308510 w 838086"/>
                <a:gd name="connsiteY65" fmla="*/ 140803 h 230112"/>
                <a:gd name="connsiteX66" fmla="*/ 290038 w 838086"/>
                <a:gd name="connsiteY66" fmla="*/ 86097 h 230112"/>
                <a:gd name="connsiteX67" fmla="*/ 296794 w 838086"/>
                <a:gd name="connsiteY67" fmla="*/ 51710 h 230112"/>
                <a:gd name="connsiteX68" fmla="*/ 316335 w 838086"/>
                <a:gd name="connsiteY68" fmla="*/ 23098 h 230112"/>
                <a:gd name="connsiteX69" fmla="*/ 346352 w 838086"/>
                <a:gd name="connsiteY69" fmla="*/ 6078 h 230112"/>
                <a:gd name="connsiteX70" fmla="*/ 369741 w 838086"/>
                <a:gd name="connsiteY70" fmla="*/ 3256 h 230112"/>
                <a:gd name="connsiteX71" fmla="*/ 392832 w 838086"/>
                <a:gd name="connsiteY71" fmla="*/ 6078 h 230112"/>
                <a:gd name="connsiteX72" fmla="*/ 432213 w 838086"/>
                <a:gd name="connsiteY72" fmla="*/ 33562 h 230112"/>
                <a:gd name="connsiteX73" fmla="*/ 449445 w 838086"/>
                <a:gd name="connsiteY73" fmla="*/ 80105 h 230112"/>
                <a:gd name="connsiteX74" fmla="*/ 430973 w 838086"/>
                <a:gd name="connsiteY74" fmla="*/ 140716 h 230112"/>
                <a:gd name="connsiteX75" fmla="*/ 403906 w 838086"/>
                <a:gd name="connsiteY75" fmla="*/ 161339 h 230112"/>
                <a:gd name="connsiteX76" fmla="*/ 369741 w 838086"/>
                <a:gd name="connsiteY76" fmla="*/ 168546 h 230112"/>
                <a:gd name="connsiteX77" fmla="*/ 389496 w 838086"/>
                <a:gd name="connsiteY77" fmla="*/ 16759 h 230112"/>
                <a:gd name="connsiteX78" fmla="*/ 369485 w 838086"/>
                <a:gd name="connsiteY78" fmla="*/ 14241 h 230112"/>
                <a:gd name="connsiteX79" fmla="*/ 350115 w 838086"/>
                <a:gd name="connsiteY79" fmla="*/ 16759 h 230112"/>
                <a:gd name="connsiteX80" fmla="*/ 314411 w 838086"/>
                <a:gd name="connsiteY80" fmla="*/ 43027 h 230112"/>
                <a:gd name="connsiteX81" fmla="*/ 301155 w 838086"/>
                <a:gd name="connsiteY81" fmla="*/ 87399 h 230112"/>
                <a:gd name="connsiteX82" fmla="*/ 305175 w 838086"/>
                <a:gd name="connsiteY82" fmla="*/ 112234 h 230112"/>
                <a:gd name="connsiteX83" fmla="*/ 317190 w 838086"/>
                <a:gd name="connsiteY83" fmla="*/ 133943 h 230112"/>
                <a:gd name="connsiteX84" fmla="*/ 340579 w 838086"/>
                <a:gd name="connsiteY84" fmla="*/ 151744 h 230112"/>
                <a:gd name="connsiteX85" fmla="*/ 369827 w 838086"/>
                <a:gd name="connsiteY85" fmla="*/ 157996 h 230112"/>
                <a:gd name="connsiteX86" fmla="*/ 399545 w 838086"/>
                <a:gd name="connsiteY86" fmla="*/ 151744 h 230112"/>
                <a:gd name="connsiteX87" fmla="*/ 423105 w 838086"/>
                <a:gd name="connsiteY87" fmla="*/ 133943 h 230112"/>
                <a:gd name="connsiteX88" fmla="*/ 435121 w 838086"/>
                <a:gd name="connsiteY88" fmla="*/ 112364 h 230112"/>
                <a:gd name="connsiteX89" fmla="*/ 439140 w 838086"/>
                <a:gd name="connsiteY89" fmla="*/ 87660 h 230112"/>
                <a:gd name="connsiteX90" fmla="*/ 425756 w 838086"/>
                <a:gd name="connsiteY90" fmla="*/ 43113 h 230112"/>
                <a:gd name="connsiteX91" fmla="*/ 389582 w 838086"/>
                <a:gd name="connsiteY91" fmla="*/ 16716 h 230112"/>
                <a:gd name="connsiteX92" fmla="*/ 499987 w 838086"/>
                <a:gd name="connsiteY92" fmla="*/ 100207 h 230112"/>
                <a:gd name="connsiteX93" fmla="*/ 508154 w 838086"/>
                <a:gd name="connsiteY93" fmla="*/ 129731 h 230112"/>
                <a:gd name="connsiteX94" fmla="*/ 529705 w 838086"/>
                <a:gd name="connsiteY94" fmla="*/ 150528 h 230112"/>
                <a:gd name="connsiteX95" fmla="*/ 558482 w 838086"/>
                <a:gd name="connsiteY95" fmla="*/ 158039 h 230112"/>
                <a:gd name="connsiteX96" fmla="*/ 590466 w 838086"/>
                <a:gd name="connsiteY96" fmla="*/ 149139 h 230112"/>
                <a:gd name="connsiteX97" fmla="*/ 616934 w 838086"/>
                <a:gd name="connsiteY97" fmla="*/ 123696 h 230112"/>
                <a:gd name="connsiteX98" fmla="*/ 627410 w 838086"/>
                <a:gd name="connsiteY98" fmla="*/ 85272 h 230112"/>
                <a:gd name="connsiteX99" fmla="*/ 627410 w 838086"/>
                <a:gd name="connsiteY99" fmla="*/ 12157 h 230112"/>
                <a:gd name="connsiteX100" fmla="*/ 632627 w 838086"/>
                <a:gd name="connsiteY100" fmla="*/ 6556 h 230112"/>
                <a:gd name="connsiteX101" fmla="*/ 636646 w 838086"/>
                <a:gd name="connsiteY101" fmla="*/ 8119 h 230112"/>
                <a:gd name="connsiteX102" fmla="*/ 638186 w 838086"/>
                <a:gd name="connsiteY102" fmla="*/ 12157 h 230112"/>
                <a:gd name="connsiteX103" fmla="*/ 638186 w 838086"/>
                <a:gd name="connsiteY103" fmla="*/ 160297 h 230112"/>
                <a:gd name="connsiteX104" fmla="*/ 636646 w 838086"/>
                <a:gd name="connsiteY104" fmla="*/ 164031 h 230112"/>
                <a:gd name="connsiteX105" fmla="*/ 632627 w 838086"/>
                <a:gd name="connsiteY105" fmla="*/ 165594 h 230112"/>
                <a:gd name="connsiteX106" fmla="*/ 627410 w 838086"/>
                <a:gd name="connsiteY106" fmla="*/ 159950 h 230112"/>
                <a:gd name="connsiteX107" fmla="*/ 627410 w 838086"/>
                <a:gd name="connsiteY107" fmla="*/ 116185 h 230112"/>
                <a:gd name="connsiteX108" fmla="*/ 611717 w 838086"/>
                <a:gd name="connsiteY108" fmla="*/ 145231 h 230112"/>
                <a:gd name="connsiteX109" fmla="*/ 586789 w 838086"/>
                <a:gd name="connsiteY109" fmla="*/ 162902 h 230112"/>
                <a:gd name="connsiteX110" fmla="*/ 559722 w 838086"/>
                <a:gd name="connsiteY110" fmla="*/ 168677 h 230112"/>
                <a:gd name="connsiteX111" fmla="*/ 525429 w 838086"/>
                <a:gd name="connsiteY111" fmla="*/ 160688 h 230112"/>
                <a:gd name="connsiteX112" fmla="*/ 499260 w 838086"/>
                <a:gd name="connsiteY112" fmla="*/ 137112 h 230112"/>
                <a:gd name="connsiteX113" fmla="*/ 489254 w 838086"/>
                <a:gd name="connsiteY113" fmla="*/ 100251 h 230112"/>
                <a:gd name="connsiteX114" fmla="*/ 489254 w 838086"/>
                <a:gd name="connsiteY114" fmla="*/ 12113 h 230112"/>
                <a:gd name="connsiteX115" fmla="*/ 494514 w 838086"/>
                <a:gd name="connsiteY115" fmla="*/ 6513 h 230112"/>
                <a:gd name="connsiteX116" fmla="*/ 498490 w 838086"/>
                <a:gd name="connsiteY116" fmla="*/ 8076 h 230112"/>
                <a:gd name="connsiteX117" fmla="*/ 500030 w 838086"/>
                <a:gd name="connsiteY117" fmla="*/ 12113 h 230112"/>
                <a:gd name="connsiteX118" fmla="*/ 500030 w 838086"/>
                <a:gd name="connsiteY118" fmla="*/ 100251 h 230112"/>
                <a:gd name="connsiteX119" fmla="*/ 791436 w 838086"/>
                <a:gd name="connsiteY119" fmla="*/ 163032 h 230112"/>
                <a:gd name="connsiteX120" fmla="*/ 758810 w 838086"/>
                <a:gd name="connsiteY120" fmla="*/ 168677 h 230112"/>
                <a:gd name="connsiteX121" fmla="*/ 722935 w 838086"/>
                <a:gd name="connsiteY121" fmla="*/ 158994 h 230112"/>
                <a:gd name="connsiteX122" fmla="*/ 699374 w 838086"/>
                <a:gd name="connsiteY122" fmla="*/ 131511 h 230112"/>
                <a:gd name="connsiteX123" fmla="*/ 699374 w 838086"/>
                <a:gd name="connsiteY123" fmla="*/ 221819 h 230112"/>
                <a:gd name="connsiteX124" fmla="*/ 694158 w 838086"/>
                <a:gd name="connsiteY124" fmla="*/ 227420 h 230112"/>
                <a:gd name="connsiteX125" fmla="*/ 690138 w 838086"/>
                <a:gd name="connsiteY125" fmla="*/ 225857 h 230112"/>
                <a:gd name="connsiteX126" fmla="*/ 688599 w 838086"/>
                <a:gd name="connsiteY126" fmla="*/ 221776 h 230112"/>
                <a:gd name="connsiteX127" fmla="*/ 688599 w 838086"/>
                <a:gd name="connsiteY127" fmla="*/ 12070 h 230112"/>
                <a:gd name="connsiteX128" fmla="*/ 690138 w 838086"/>
                <a:gd name="connsiteY128" fmla="*/ 8032 h 230112"/>
                <a:gd name="connsiteX129" fmla="*/ 694158 w 838086"/>
                <a:gd name="connsiteY129" fmla="*/ 6469 h 230112"/>
                <a:gd name="connsiteX130" fmla="*/ 699374 w 838086"/>
                <a:gd name="connsiteY130" fmla="*/ 12070 h 230112"/>
                <a:gd name="connsiteX131" fmla="*/ 699374 w 838086"/>
                <a:gd name="connsiteY131" fmla="*/ 42071 h 230112"/>
                <a:gd name="connsiteX132" fmla="*/ 721823 w 838086"/>
                <a:gd name="connsiteY132" fmla="*/ 14284 h 230112"/>
                <a:gd name="connsiteX133" fmla="*/ 760007 w 838086"/>
                <a:gd name="connsiteY133" fmla="*/ 3343 h 230112"/>
                <a:gd name="connsiteX134" fmla="*/ 798619 w 838086"/>
                <a:gd name="connsiteY134" fmla="*/ 13807 h 230112"/>
                <a:gd name="connsiteX135" fmla="*/ 827396 w 838086"/>
                <a:gd name="connsiteY135" fmla="*/ 43634 h 230112"/>
                <a:gd name="connsiteX136" fmla="*/ 838172 w 838086"/>
                <a:gd name="connsiteY136" fmla="*/ 88311 h 230112"/>
                <a:gd name="connsiteX137" fmla="*/ 825857 w 838086"/>
                <a:gd name="connsiteY137" fmla="*/ 133769 h 230112"/>
                <a:gd name="connsiteX138" fmla="*/ 791393 w 838086"/>
                <a:gd name="connsiteY138" fmla="*/ 162989 h 230112"/>
                <a:gd name="connsiteX139" fmla="*/ 699417 w 838086"/>
                <a:gd name="connsiteY139" fmla="*/ 100207 h 230112"/>
                <a:gd name="connsiteX140" fmla="*/ 707114 w 838086"/>
                <a:gd name="connsiteY140" fmla="*/ 128950 h 230112"/>
                <a:gd name="connsiteX141" fmla="*/ 728365 w 838086"/>
                <a:gd name="connsiteY141" fmla="*/ 149399 h 230112"/>
                <a:gd name="connsiteX142" fmla="*/ 758853 w 838086"/>
                <a:gd name="connsiteY142" fmla="*/ 157692 h 230112"/>
                <a:gd name="connsiteX143" fmla="*/ 795925 w 838086"/>
                <a:gd name="connsiteY143" fmla="*/ 148618 h 230112"/>
                <a:gd name="connsiteX144" fmla="*/ 819486 w 838086"/>
                <a:gd name="connsiteY144" fmla="*/ 123305 h 230112"/>
                <a:gd name="connsiteX145" fmla="*/ 827482 w 838086"/>
                <a:gd name="connsiteY145" fmla="*/ 87660 h 230112"/>
                <a:gd name="connsiteX146" fmla="*/ 816706 w 838086"/>
                <a:gd name="connsiteY146" fmla="*/ 46717 h 230112"/>
                <a:gd name="connsiteX147" fmla="*/ 790409 w 838086"/>
                <a:gd name="connsiteY147" fmla="*/ 22186 h 230112"/>
                <a:gd name="connsiteX148" fmla="*/ 760691 w 838086"/>
                <a:gd name="connsiteY148" fmla="*/ 14197 h 230112"/>
                <a:gd name="connsiteX149" fmla="*/ 730674 w 838086"/>
                <a:gd name="connsiteY149" fmla="*/ 21057 h 230112"/>
                <a:gd name="connsiteX150" fmla="*/ 708055 w 838086"/>
                <a:gd name="connsiteY150" fmla="*/ 41203 h 230112"/>
                <a:gd name="connsiteX151" fmla="*/ 699460 w 838086"/>
                <a:gd name="connsiteY151" fmla="*/ 72941 h 230112"/>
                <a:gd name="connsiteX152" fmla="*/ 699460 w 838086"/>
                <a:gd name="connsiteY152" fmla="*/ 100120 h 23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838086" h="230112">
                  <a:moveTo>
                    <a:pt x="152780" y="160514"/>
                  </a:moveTo>
                  <a:cubicBezTo>
                    <a:pt x="152780" y="175102"/>
                    <a:pt x="149487" y="187563"/>
                    <a:pt x="142945" y="197853"/>
                  </a:cubicBezTo>
                  <a:cubicBezTo>
                    <a:pt x="136360" y="208186"/>
                    <a:pt x="127381" y="215915"/>
                    <a:pt x="116007" y="221125"/>
                  </a:cubicBezTo>
                  <a:cubicBezTo>
                    <a:pt x="104633" y="226335"/>
                    <a:pt x="91847" y="228940"/>
                    <a:pt x="77694" y="228940"/>
                  </a:cubicBezTo>
                  <a:cubicBezTo>
                    <a:pt x="65379" y="228940"/>
                    <a:pt x="54561" y="227377"/>
                    <a:pt x="45240" y="224251"/>
                  </a:cubicBezTo>
                  <a:cubicBezTo>
                    <a:pt x="35918" y="221125"/>
                    <a:pt x="27238" y="215828"/>
                    <a:pt x="19242" y="208317"/>
                  </a:cubicBezTo>
                  <a:cubicBezTo>
                    <a:pt x="17788" y="206840"/>
                    <a:pt x="17104" y="205408"/>
                    <a:pt x="17104" y="203931"/>
                  </a:cubicBezTo>
                  <a:cubicBezTo>
                    <a:pt x="17104" y="202455"/>
                    <a:pt x="17617" y="201326"/>
                    <a:pt x="18643" y="200502"/>
                  </a:cubicBezTo>
                  <a:cubicBezTo>
                    <a:pt x="19669" y="199677"/>
                    <a:pt x="20909" y="199242"/>
                    <a:pt x="22320" y="199242"/>
                  </a:cubicBezTo>
                  <a:cubicBezTo>
                    <a:pt x="23945" y="199242"/>
                    <a:pt x="25314" y="199677"/>
                    <a:pt x="26297" y="200502"/>
                  </a:cubicBezTo>
                  <a:cubicBezTo>
                    <a:pt x="35106" y="207361"/>
                    <a:pt x="43273" y="212051"/>
                    <a:pt x="50756" y="214569"/>
                  </a:cubicBezTo>
                  <a:cubicBezTo>
                    <a:pt x="58238" y="217087"/>
                    <a:pt x="67218" y="218346"/>
                    <a:pt x="77694" y="218346"/>
                  </a:cubicBezTo>
                  <a:cubicBezTo>
                    <a:pt x="89410" y="218346"/>
                    <a:pt x="100100" y="216219"/>
                    <a:pt x="109849" y="211920"/>
                  </a:cubicBezTo>
                  <a:cubicBezTo>
                    <a:pt x="119598" y="207665"/>
                    <a:pt x="127381" y="201153"/>
                    <a:pt x="133239" y="192382"/>
                  </a:cubicBezTo>
                  <a:cubicBezTo>
                    <a:pt x="139097" y="183612"/>
                    <a:pt x="142004" y="173018"/>
                    <a:pt x="142004" y="160514"/>
                  </a:cubicBezTo>
                  <a:lnTo>
                    <a:pt x="142004" y="131468"/>
                  </a:lnTo>
                  <a:cubicBezTo>
                    <a:pt x="137087" y="143364"/>
                    <a:pt x="129219" y="152525"/>
                    <a:pt x="118444" y="158951"/>
                  </a:cubicBezTo>
                  <a:cubicBezTo>
                    <a:pt x="107668" y="165420"/>
                    <a:pt x="95738" y="168633"/>
                    <a:pt x="82611" y="168633"/>
                  </a:cubicBezTo>
                  <a:cubicBezTo>
                    <a:pt x="68672" y="168633"/>
                    <a:pt x="55630" y="165507"/>
                    <a:pt x="43529" y="159255"/>
                  </a:cubicBezTo>
                  <a:cubicBezTo>
                    <a:pt x="31428" y="153003"/>
                    <a:pt x="21679" y="143798"/>
                    <a:pt x="14282" y="131598"/>
                  </a:cubicBezTo>
                  <a:cubicBezTo>
                    <a:pt x="6884" y="119398"/>
                    <a:pt x="3207" y="104896"/>
                    <a:pt x="3207" y="88007"/>
                  </a:cubicBezTo>
                  <a:cubicBezTo>
                    <a:pt x="3207" y="69902"/>
                    <a:pt x="7397" y="53881"/>
                    <a:pt x="15821" y="40031"/>
                  </a:cubicBezTo>
                  <a:cubicBezTo>
                    <a:pt x="24245" y="26181"/>
                    <a:pt x="36346" y="15934"/>
                    <a:pt x="52124" y="9248"/>
                  </a:cubicBezTo>
                  <a:cubicBezTo>
                    <a:pt x="61360" y="5297"/>
                    <a:pt x="71109" y="3300"/>
                    <a:pt x="81371" y="3300"/>
                  </a:cubicBezTo>
                  <a:cubicBezTo>
                    <a:pt x="94712" y="3300"/>
                    <a:pt x="107412" y="6947"/>
                    <a:pt x="119556" y="14241"/>
                  </a:cubicBezTo>
                  <a:cubicBezTo>
                    <a:pt x="130416" y="21535"/>
                    <a:pt x="137899" y="30783"/>
                    <a:pt x="142004" y="42028"/>
                  </a:cubicBezTo>
                  <a:lnTo>
                    <a:pt x="142004" y="11071"/>
                  </a:lnTo>
                  <a:cubicBezTo>
                    <a:pt x="142004" y="7338"/>
                    <a:pt x="143757" y="5471"/>
                    <a:pt x="147221" y="5471"/>
                  </a:cubicBezTo>
                  <a:cubicBezTo>
                    <a:pt x="148846" y="5471"/>
                    <a:pt x="150214" y="5992"/>
                    <a:pt x="151240" y="7034"/>
                  </a:cubicBezTo>
                  <a:cubicBezTo>
                    <a:pt x="152267" y="8076"/>
                    <a:pt x="152780" y="9422"/>
                    <a:pt x="152780" y="11071"/>
                  </a:cubicBezTo>
                  <a:lnTo>
                    <a:pt x="152780" y="160427"/>
                  </a:lnTo>
                  <a:close/>
                  <a:moveTo>
                    <a:pt x="110020" y="21448"/>
                  </a:moveTo>
                  <a:cubicBezTo>
                    <a:pt x="99758" y="16455"/>
                    <a:pt x="89410" y="14067"/>
                    <a:pt x="78934" y="14241"/>
                  </a:cubicBezTo>
                  <a:cubicBezTo>
                    <a:pt x="64353" y="15283"/>
                    <a:pt x="51739" y="19972"/>
                    <a:pt x="41092" y="28308"/>
                  </a:cubicBezTo>
                  <a:cubicBezTo>
                    <a:pt x="31856" y="35602"/>
                    <a:pt x="25057" y="44329"/>
                    <a:pt x="20610" y="54576"/>
                  </a:cubicBezTo>
                  <a:cubicBezTo>
                    <a:pt x="16206" y="64779"/>
                    <a:pt x="13982" y="75720"/>
                    <a:pt x="13982" y="87399"/>
                  </a:cubicBezTo>
                  <a:cubicBezTo>
                    <a:pt x="13982" y="100511"/>
                    <a:pt x="16633" y="112408"/>
                    <a:pt x="21978" y="123045"/>
                  </a:cubicBezTo>
                  <a:cubicBezTo>
                    <a:pt x="27323" y="133682"/>
                    <a:pt x="35148" y="142105"/>
                    <a:pt x="45539" y="148357"/>
                  </a:cubicBezTo>
                  <a:cubicBezTo>
                    <a:pt x="55887" y="154609"/>
                    <a:pt x="68244" y="157735"/>
                    <a:pt x="82611" y="157735"/>
                  </a:cubicBezTo>
                  <a:cubicBezTo>
                    <a:pt x="93900" y="157735"/>
                    <a:pt x="104034" y="155130"/>
                    <a:pt x="113099" y="149920"/>
                  </a:cubicBezTo>
                  <a:cubicBezTo>
                    <a:pt x="122121" y="144710"/>
                    <a:pt x="129219" y="137720"/>
                    <a:pt x="134350" y="128993"/>
                  </a:cubicBezTo>
                  <a:cubicBezTo>
                    <a:pt x="139481" y="120266"/>
                    <a:pt x="142047" y="110671"/>
                    <a:pt x="142047" y="100251"/>
                  </a:cubicBezTo>
                  <a:lnTo>
                    <a:pt x="142047" y="73071"/>
                  </a:lnTo>
                  <a:cubicBezTo>
                    <a:pt x="142047" y="61609"/>
                    <a:pt x="139268" y="51406"/>
                    <a:pt x="133752" y="42462"/>
                  </a:cubicBezTo>
                  <a:cubicBezTo>
                    <a:pt x="128193" y="33518"/>
                    <a:pt x="120325" y="26528"/>
                    <a:pt x="110063" y="21535"/>
                  </a:cubicBezTo>
                  <a:close/>
                  <a:moveTo>
                    <a:pt x="213755" y="46457"/>
                  </a:moveTo>
                  <a:cubicBezTo>
                    <a:pt x="217047" y="34560"/>
                    <a:pt x="223889" y="24965"/>
                    <a:pt x="234365" y="17541"/>
                  </a:cubicBezTo>
                  <a:cubicBezTo>
                    <a:pt x="244841" y="10160"/>
                    <a:pt x="256514" y="6469"/>
                    <a:pt x="269470" y="6469"/>
                  </a:cubicBezTo>
                  <a:cubicBezTo>
                    <a:pt x="273148" y="6469"/>
                    <a:pt x="275029" y="8249"/>
                    <a:pt x="275029" y="11766"/>
                  </a:cubicBezTo>
                  <a:cubicBezTo>
                    <a:pt x="275029" y="15326"/>
                    <a:pt x="273190" y="17063"/>
                    <a:pt x="269470" y="17063"/>
                  </a:cubicBezTo>
                  <a:cubicBezTo>
                    <a:pt x="250998" y="17063"/>
                    <a:pt x="237101" y="23880"/>
                    <a:pt x="227780" y="37513"/>
                  </a:cubicBezTo>
                  <a:cubicBezTo>
                    <a:pt x="218458" y="51146"/>
                    <a:pt x="213798" y="68296"/>
                    <a:pt x="213798" y="88919"/>
                  </a:cubicBezTo>
                  <a:lnTo>
                    <a:pt x="213798" y="159559"/>
                  </a:lnTo>
                  <a:cubicBezTo>
                    <a:pt x="213798" y="161209"/>
                    <a:pt x="213284" y="162598"/>
                    <a:pt x="212258" y="163640"/>
                  </a:cubicBezTo>
                  <a:cubicBezTo>
                    <a:pt x="211232" y="164682"/>
                    <a:pt x="209992" y="165203"/>
                    <a:pt x="208581" y="165203"/>
                  </a:cubicBezTo>
                  <a:cubicBezTo>
                    <a:pt x="206956" y="165203"/>
                    <a:pt x="205588" y="164682"/>
                    <a:pt x="204561" y="163640"/>
                  </a:cubicBezTo>
                  <a:cubicBezTo>
                    <a:pt x="203535" y="162598"/>
                    <a:pt x="203022" y="161252"/>
                    <a:pt x="203022" y="159559"/>
                  </a:cubicBezTo>
                  <a:lnTo>
                    <a:pt x="203022" y="11766"/>
                  </a:lnTo>
                  <a:cubicBezTo>
                    <a:pt x="203022" y="10333"/>
                    <a:pt x="203535" y="9074"/>
                    <a:pt x="204561" y="8032"/>
                  </a:cubicBezTo>
                  <a:cubicBezTo>
                    <a:pt x="205588" y="6990"/>
                    <a:pt x="206913" y="6469"/>
                    <a:pt x="208581" y="6469"/>
                  </a:cubicBezTo>
                  <a:cubicBezTo>
                    <a:pt x="209992" y="6469"/>
                    <a:pt x="211232" y="6990"/>
                    <a:pt x="212258" y="8032"/>
                  </a:cubicBezTo>
                  <a:cubicBezTo>
                    <a:pt x="213284" y="9074"/>
                    <a:pt x="213798" y="10333"/>
                    <a:pt x="213798" y="11766"/>
                  </a:cubicBezTo>
                  <a:lnTo>
                    <a:pt x="213798" y="46457"/>
                  </a:lnTo>
                  <a:close/>
                  <a:moveTo>
                    <a:pt x="369784" y="168633"/>
                  </a:moveTo>
                  <a:cubicBezTo>
                    <a:pt x="357469" y="168633"/>
                    <a:pt x="346095" y="166245"/>
                    <a:pt x="335619" y="161426"/>
                  </a:cubicBezTo>
                  <a:cubicBezTo>
                    <a:pt x="325143" y="156650"/>
                    <a:pt x="316121" y="149747"/>
                    <a:pt x="308510" y="140803"/>
                  </a:cubicBezTo>
                  <a:cubicBezTo>
                    <a:pt x="296195" y="125389"/>
                    <a:pt x="290038" y="107154"/>
                    <a:pt x="290038" y="86097"/>
                  </a:cubicBezTo>
                  <a:cubicBezTo>
                    <a:pt x="290038" y="74200"/>
                    <a:pt x="292304" y="62782"/>
                    <a:pt x="296794" y="51710"/>
                  </a:cubicBezTo>
                  <a:cubicBezTo>
                    <a:pt x="301326" y="40682"/>
                    <a:pt x="307826" y="31130"/>
                    <a:pt x="316335" y="23098"/>
                  </a:cubicBezTo>
                  <a:cubicBezTo>
                    <a:pt x="324844" y="15066"/>
                    <a:pt x="334850" y="9422"/>
                    <a:pt x="346352" y="6078"/>
                  </a:cubicBezTo>
                  <a:cubicBezTo>
                    <a:pt x="353322" y="4211"/>
                    <a:pt x="361104" y="3256"/>
                    <a:pt x="369741" y="3256"/>
                  </a:cubicBezTo>
                  <a:cubicBezTo>
                    <a:pt x="377353" y="3256"/>
                    <a:pt x="385049" y="4211"/>
                    <a:pt x="392832" y="6078"/>
                  </a:cubicBezTo>
                  <a:cubicBezTo>
                    <a:pt x="409037" y="10637"/>
                    <a:pt x="422164" y="19842"/>
                    <a:pt x="432213" y="33562"/>
                  </a:cubicBezTo>
                  <a:cubicBezTo>
                    <a:pt x="442261" y="47325"/>
                    <a:pt x="447991" y="62825"/>
                    <a:pt x="449445" y="80105"/>
                  </a:cubicBezTo>
                  <a:cubicBezTo>
                    <a:pt x="450685" y="103854"/>
                    <a:pt x="444528" y="124043"/>
                    <a:pt x="430973" y="140716"/>
                  </a:cubicBezTo>
                  <a:cubicBezTo>
                    <a:pt x="423362" y="149660"/>
                    <a:pt x="414340" y="156563"/>
                    <a:pt x="403906" y="161339"/>
                  </a:cubicBezTo>
                  <a:cubicBezTo>
                    <a:pt x="393430" y="166115"/>
                    <a:pt x="382056" y="168546"/>
                    <a:pt x="369741" y="168546"/>
                  </a:cubicBezTo>
                  <a:close/>
                  <a:moveTo>
                    <a:pt x="389496" y="16759"/>
                  </a:moveTo>
                  <a:cubicBezTo>
                    <a:pt x="382911" y="15109"/>
                    <a:pt x="376241" y="14241"/>
                    <a:pt x="369485" y="14241"/>
                  </a:cubicBezTo>
                  <a:cubicBezTo>
                    <a:pt x="363114" y="14241"/>
                    <a:pt x="356657" y="15066"/>
                    <a:pt x="350115" y="16759"/>
                  </a:cubicBezTo>
                  <a:cubicBezTo>
                    <a:pt x="335149" y="20927"/>
                    <a:pt x="323219" y="29697"/>
                    <a:pt x="314411" y="43027"/>
                  </a:cubicBezTo>
                  <a:cubicBezTo>
                    <a:pt x="305602" y="56356"/>
                    <a:pt x="301155" y="71161"/>
                    <a:pt x="301155" y="87399"/>
                  </a:cubicBezTo>
                  <a:cubicBezTo>
                    <a:pt x="301155" y="95952"/>
                    <a:pt x="302481" y="104245"/>
                    <a:pt x="305175" y="112234"/>
                  </a:cubicBezTo>
                  <a:cubicBezTo>
                    <a:pt x="307868" y="120266"/>
                    <a:pt x="311845" y="127473"/>
                    <a:pt x="317190" y="133943"/>
                  </a:cubicBezTo>
                  <a:cubicBezTo>
                    <a:pt x="323561" y="141671"/>
                    <a:pt x="331343" y="147576"/>
                    <a:pt x="340579" y="151744"/>
                  </a:cubicBezTo>
                  <a:cubicBezTo>
                    <a:pt x="349815" y="155912"/>
                    <a:pt x="359565" y="157996"/>
                    <a:pt x="369827" y="157996"/>
                  </a:cubicBezTo>
                  <a:cubicBezTo>
                    <a:pt x="380303" y="157996"/>
                    <a:pt x="390180" y="155912"/>
                    <a:pt x="399545" y="151744"/>
                  </a:cubicBezTo>
                  <a:cubicBezTo>
                    <a:pt x="408866" y="147576"/>
                    <a:pt x="416734" y="141628"/>
                    <a:pt x="423105" y="133943"/>
                  </a:cubicBezTo>
                  <a:cubicBezTo>
                    <a:pt x="428450" y="127473"/>
                    <a:pt x="432427" y="120310"/>
                    <a:pt x="435121" y="112364"/>
                  </a:cubicBezTo>
                  <a:cubicBezTo>
                    <a:pt x="437814" y="104462"/>
                    <a:pt x="439140" y="96213"/>
                    <a:pt x="439140" y="87660"/>
                  </a:cubicBezTo>
                  <a:cubicBezTo>
                    <a:pt x="439140" y="71422"/>
                    <a:pt x="434693" y="56573"/>
                    <a:pt x="425756" y="43113"/>
                  </a:cubicBezTo>
                  <a:cubicBezTo>
                    <a:pt x="416820" y="29697"/>
                    <a:pt x="404761" y="20884"/>
                    <a:pt x="389582" y="16716"/>
                  </a:cubicBezTo>
                  <a:close/>
                  <a:moveTo>
                    <a:pt x="499987" y="100207"/>
                  </a:moveTo>
                  <a:cubicBezTo>
                    <a:pt x="499987" y="111018"/>
                    <a:pt x="502723" y="120874"/>
                    <a:pt x="508154" y="129731"/>
                  </a:cubicBezTo>
                  <a:cubicBezTo>
                    <a:pt x="513584" y="138588"/>
                    <a:pt x="520768" y="145492"/>
                    <a:pt x="529705" y="150528"/>
                  </a:cubicBezTo>
                  <a:cubicBezTo>
                    <a:pt x="538641" y="155521"/>
                    <a:pt x="548220" y="158039"/>
                    <a:pt x="558482" y="158039"/>
                  </a:cubicBezTo>
                  <a:cubicBezTo>
                    <a:pt x="569129" y="158039"/>
                    <a:pt x="579819" y="155087"/>
                    <a:pt x="590466" y="149139"/>
                  </a:cubicBezTo>
                  <a:cubicBezTo>
                    <a:pt x="601113" y="143191"/>
                    <a:pt x="609964" y="134724"/>
                    <a:pt x="616934" y="123696"/>
                  </a:cubicBezTo>
                  <a:cubicBezTo>
                    <a:pt x="623904" y="112668"/>
                    <a:pt x="627410" y="99817"/>
                    <a:pt x="627410" y="85272"/>
                  </a:cubicBezTo>
                  <a:lnTo>
                    <a:pt x="627410" y="12157"/>
                  </a:lnTo>
                  <a:cubicBezTo>
                    <a:pt x="627410" y="8423"/>
                    <a:pt x="629163" y="6556"/>
                    <a:pt x="632627" y="6556"/>
                  </a:cubicBezTo>
                  <a:cubicBezTo>
                    <a:pt x="634252" y="6556"/>
                    <a:pt x="635620" y="7077"/>
                    <a:pt x="636646" y="8119"/>
                  </a:cubicBezTo>
                  <a:cubicBezTo>
                    <a:pt x="637672" y="9161"/>
                    <a:pt x="638186" y="10507"/>
                    <a:pt x="638186" y="12157"/>
                  </a:cubicBezTo>
                  <a:lnTo>
                    <a:pt x="638186" y="160297"/>
                  </a:lnTo>
                  <a:cubicBezTo>
                    <a:pt x="638186" y="161773"/>
                    <a:pt x="637672" y="163032"/>
                    <a:pt x="636646" y="164031"/>
                  </a:cubicBezTo>
                  <a:cubicBezTo>
                    <a:pt x="635620" y="165073"/>
                    <a:pt x="634294" y="165594"/>
                    <a:pt x="632627" y="165594"/>
                  </a:cubicBezTo>
                  <a:cubicBezTo>
                    <a:pt x="629121" y="165594"/>
                    <a:pt x="627410" y="163727"/>
                    <a:pt x="627410" y="159950"/>
                  </a:cubicBezTo>
                  <a:lnTo>
                    <a:pt x="627410" y="116185"/>
                  </a:lnTo>
                  <a:cubicBezTo>
                    <a:pt x="624332" y="127647"/>
                    <a:pt x="619115" y="137329"/>
                    <a:pt x="611717" y="145231"/>
                  </a:cubicBezTo>
                  <a:cubicBezTo>
                    <a:pt x="604320" y="153133"/>
                    <a:pt x="596025" y="159038"/>
                    <a:pt x="586789" y="162902"/>
                  </a:cubicBezTo>
                  <a:cubicBezTo>
                    <a:pt x="577553" y="166766"/>
                    <a:pt x="568530" y="168677"/>
                    <a:pt x="559722" y="168677"/>
                  </a:cubicBezTo>
                  <a:cubicBezTo>
                    <a:pt x="547621" y="168677"/>
                    <a:pt x="536161" y="166028"/>
                    <a:pt x="525429" y="160688"/>
                  </a:cubicBezTo>
                  <a:cubicBezTo>
                    <a:pt x="514653" y="155391"/>
                    <a:pt x="505930" y="147532"/>
                    <a:pt x="499260" y="137112"/>
                  </a:cubicBezTo>
                  <a:cubicBezTo>
                    <a:pt x="492589" y="126692"/>
                    <a:pt x="489254" y="114405"/>
                    <a:pt x="489254" y="100251"/>
                  </a:cubicBezTo>
                  <a:lnTo>
                    <a:pt x="489254" y="12113"/>
                  </a:lnTo>
                  <a:cubicBezTo>
                    <a:pt x="489254" y="8380"/>
                    <a:pt x="491007" y="6513"/>
                    <a:pt x="494514" y="6513"/>
                  </a:cubicBezTo>
                  <a:cubicBezTo>
                    <a:pt x="496138" y="6513"/>
                    <a:pt x="497507" y="7034"/>
                    <a:pt x="498490" y="8076"/>
                  </a:cubicBezTo>
                  <a:cubicBezTo>
                    <a:pt x="499517" y="9118"/>
                    <a:pt x="500030" y="10464"/>
                    <a:pt x="500030" y="12113"/>
                  </a:cubicBezTo>
                  <a:lnTo>
                    <a:pt x="500030" y="100251"/>
                  </a:lnTo>
                  <a:close/>
                  <a:moveTo>
                    <a:pt x="791436" y="163032"/>
                  </a:moveTo>
                  <a:cubicBezTo>
                    <a:pt x="782841" y="166766"/>
                    <a:pt x="771937" y="168677"/>
                    <a:pt x="758810" y="168677"/>
                  </a:cubicBezTo>
                  <a:cubicBezTo>
                    <a:pt x="745683" y="168677"/>
                    <a:pt x="733710" y="165464"/>
                    <a:pt x="722935" y="158994"/>
                  </a:cubicBezTo>
                  <a:cubicBezTo>
                    <a:pt x="712159" y="152525"/>
                    <a:pt x="704335" y="143364"/>
                    <a:pt x="699374" y="131511"/>
                  </a:cubicBezTo>
                  <a:lnTo>
                    <a:pt x="699374" y="221819"/>
                  </a:lnTo>
                  <a:cubicBezTo>
                    <a:pt x="699374" y="225553"/>
                    <a:pt x="697621" y="227420"/>
                    <a:pt x="694158" y="227420"/>
                  </a:cubicBezTo>
                  <a:cubicBezTo>
                    <a:pt x="692533" y="227420"/>
                    <a:pt x="691165" y="226899"/>
                    <a:pt x="690138" y="225857"/>
                  </a:cubicBezTo>
                  <a:cubicBezTo>
                    <a:pt x="689112" y="224815"/>
                    <a:pt x="688599" y="223469"/>
                    <a:pt x="688599" y="221776"/>
                  </a:cubicBezTo>
                  <a:lnTo>
                    <a:pt x="688599" y="12070"/>
                  </a:lnTo>
                  <a:cubicBezTo>
                    <a:pt x="688599" y="10420"/>
                    <a:pt x="689112" y="9074"/>
                    <a:pt x="690138" y="8032"/>
                  </a:cubicBezTo>
                  <a:cubicBezTo>
                    <a:pt x="691165" y="6990"/>
                    <a:pt x="692490" y="6469"/>
                    <a:pt x="694158" y="6469"/>
                  </a:cubicBezTo>
                  <a:cubicBezTo>
                    <a:pt x="697664" y="6469"/>
                    <a:pt x="699374" y="8336"/>
                    <a:pt x="699374" y="12070"/>
                  </a:cubicBezTo>
                  <a:lnTo>
                    <a:pt x="699374" y="42071"/>
                  </a:lnTo>
                  <a:cubicBezTo>
                    <a:pt x="703479" y="30826"/>
                    <a:pt x="710962" y="21535"/>
                    <a:pt x="721823" y="14284"/>
                  </a:cubicBezTo>
                  <a:cubicBezTo>
                    <a:pt x="733924" y="6990"/>
                    <a:pt x="746666" y="3343"/>
                    <a:pt x="760007" y="3343"/>
                  </a:cubicBezTo>
                  <a:cubicBezTo>
                    <a:pt x="773733" y="3343"/>
                    <a:pt x="786647" y="6817"/>
                    <a:pt x="798619" y="13807"/>
                  </a:cubicBezTo>
                  <a:cubicBezTo>
                    <a:pt x="810635" y="20797"/>
                    <a:pt x="820213" y="30740"/>
                    <a:pt x="827396" y="43634"/>
                  </a:cubicBezTo>
                  <a:cubicBezTo>
                    <a:pt x="834580" y="56573"/>
                    <a:pt x="838172" y="71465"/>
                    <a:pt x="838172" y="88311"/>
                  </a:cubicBezTo>
                  <a:cubicBezTo>
                    <a:pt x="838172" y="104983"/>
                    <a:pt x="834067" y="120136"/>
                    <a:pt x="825857" y="133769"/>
                  </a:cubicBezTo>
                  <a:cubicBezTo>
                    <a:pt x="817647" y="147402"/>
                    <a:pt x="806145" y="157171"/>
                    <a:pt x="791393" y="162989"/>
                  </a:cubicBezTo>
                  <a:close/>
                  <a:moveTo>
                    <a:pt x="699417" y="100207"/>
                  </a:moveTo>
                  <a:cubicBezTo>
                    <a:pt x="699417" y="110845"/>
                    <a:pt x="701983" y="120396"/>
                    <a:pt x="707114" y="128950"/>
                  </a:cubicBezTo>
                  <a:cubicBezTo>
                    <a:pt x="712245" y="137503"/>
                    <a:pt x="719343" y="144319"/>
                    <a:pt x="728365" y="149399"/>
                  </a:cubicBezTo>
                  <a:cubicBezTo>
                    <a:pt x="737388" y="154522"/>
                    <a:pt x="747564" y="157258"/>
                    <a:pt x="758853" y="157692"/>
                  </a:cubicBezTo>
                  <a:cubicBezTo>
                    <a:pt x="773220" y="157909"/>
                    <a:pt x="785578" y="154870"/>
                    <a:pt x="795925" y="148618"/>
                  </a:cubicBezTo>
                  <a:cubicBezTo>
                    <a:pt x="806273" y="142366"/>
                    <a:pt x="814141" y="133943"/>
                    <a:pt x="819486" y="123305"/>
                  </a:cubicBezTo>
                  <a:cubicBezTo>
                    <a:pt x="824831" y="112668"/>
                    <a:pt x="827482" y="100815"/>
                    <a:pt x="827482" y="87660"/>
                  </a:cubicBezTo>
                  <a:cubicBezTo>
                    <a:pt x="827482" y="71422"/>
                    <a:pt x="823890" y="57789"/>
                    <a:pt x="816706" y="46717"/>
                  </a:cubicBezTo>
                  <a:cubicBezTo>
                    <a:pt x="809523" y="35689"/>
                    <a:pt x="800757" y="27483"/>
                    <a:pt x="790409" y="22186"/>
                  </a:cubicBezTo>
                  <a:cubicBezTo>
                    <a:pt x="780062" y="16889"/>
                    <a:pt x="770141" y="14197"/>
                    <a:pt x="760691" y="14197"/>
                  </a:cubicBezTo>
                  <a:cubicBezTo>
                    <a:pt x="750002" y="14197"/>
                    <a:pt x="740039" y="16499"/>
                    <a:pt x="730674" y="21057"/>
                  </a:cubicBezTo>
                  <a:cubicBezTo>
                    <a:pt x="721353" y="25616"/>
                    <a:pt x="713784" y="32346"/>
                    <a:pt x="708055" y="41203"/>
                  </a:cubicBezTo>
                  <a:cubicBezTo>
                    <a:pt x="702325" y="50060"/>
                    <a:pt x="699460" y="60611"/>
                    <a:pt x="699460" y="72941"/>
                  </a:cubicBezTo>
                  <a:lnTo>
                    <a:pt x="699460" y="100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79F89E9D-9EB4-499A-BD5A-FE0C12B24DDA}"/>
                </a:ext>
              </a:extLst>
            </p:cNvPr>
            <p:cNvSpPr/>
            <p:nvPr/>
          </p:nvSpPr>
          <p:spPr>
            <a:xfrm>
              <a:off x="2067245" y="372290"/>
              <a:ext cx="17104" cy="277871"/>
            </a:xfrm>
            <a:custGeom>
              <a:avLst/>
              <a:gdLst>
                <a:gd name="connsiteX0" fmla="*/ 5430 w 17103"/>
                <a:gd name="connsiteY0" fmla="*/ 8293 h 277871"/>
                <a:gd name="connsiteX1" fmla="*/ 10391 w 17103"/>
                <a:gd name="connsiteY1" fmla="*/ 3256 h 277871"/>
                <a:gd name="connsiteX2" fmla="*/ 15308 w 17103"/>
                <a:gd name="connsiteY2" fmla="*/ 8380 h 277871"/>
                <a:gd name="connsiteX3" fmla="*/ 13084 w 17103"/>
                <a:gd name="connsiteY3" fmla="*/ 272791 h 277871"/>
                <a:gd name="connsiteX4" fmla="*/ 8124 w 17103"/>
                <a:gd name="connsiteY4" fmla="*/ 277828 h 277871"/>
                <a:gd name="connsiteX5" fmla="*/ 3207 w 17103"/>
                <a:gd name="connsiteY5" fmla="*/ 272705 h 277871"/>
                <a:gd name="connsiteX6" fmla="*/ 5430 w 17103"/>
                <a:gd name="connsiteY6" fmla="*/ 8293 h 2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03" h="277871">
                  <a:moveTo>
                    <a:pt x="5430" y="8293"/>
                  </a:moveTo>
                  <a:cubicBezTo>
                    <a:pt x="5473" y="5514"/>
                    <a:pt x="7697" y="3256"/>
                    <a:pt x="10391" y="3256"/>
                  </a:cubicBezTo>
                  <a:cubicBezTo>
                    <a:pt x="13127" y="3256"/>
                    <a:pt x="15308" y="5557"/>
                    <a:pt x="15308" y="8380"/>
                  </a:cubicBezTo>
                  <a:lnTo>
                    <a:pt x="13084" y="272791"/>
                  </a:lnTo>
                  <a:cubicBezTo>
                    <a:pt x="13084" y="275570"/>
                    <a:pt x="10818" y="277828"/>
                    <a:pt x="8124" y="277828"/>
                  </a:cubicBezTo>
                  <a:cubicBezTo>
                    <a:pt x="5388" y="277828"/>
                    <a:pt x="3207" y="275527"/>
                    <a:pt x="3207" y="272705"/>
                  </a:cubicBezTo>
                  <a:lnTo>
                    <a:pt x="5430" y="829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26394A8-D2B7-4BC8-A1CB-5F713AD8BCC9}"/>
              </a:ext>
            </a:extLst>
          </p:cNvPr>
          <p:cNvGrpSpPr/>
          <p:nvPr userDrawn="1"/>
        </p:nvGrpSpPr>
        <p:grpSpPr>
          <a:xfrm>
            <a:off x="685463" y="530432"/>
            <a:ext cx="376284" cy="386415"/>
            <a:chOff x="685463" y="530432"/>
            <a:chExt cx="376284" cy="386415"/>
          </a:xfrm>
        </p:grpSpPr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50DD6AAF-E738-4F82-A111-319CE2BF323E}"/>
                </a:ext>
              </a:extLst>
            </p:cNvPr>
            <p:cNvSpPr/>
            <p:nvPr/>
          </p:nvSpPr>
          <p:spPr>
            <a:xfrm>
              <a:off x="685463" y="530432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01C2709A-2125-402E-97DA-217243BC184B}"/>
                </a:ext>
              </a:extLst>
            </p:cNvPr>
            <p:cNvSpPr/>
            <p:nvPr/>
          </p:nvSpPr>
          <p:spPr>
            <a:xfrm>
              <a:off x="792854" y="637782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736CD5CB-B52E-45B4-A502-5EF1EE030498}"/>
                </a:ext>
              </a:extLst>
            </p:cNvPr>
            <p:cNvSpPr/>
            <p:nvPr/>
          </p:nvSpPr>
          <p:spPr>
            <a:xfrm>
              <a:off x="867469" y="665309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839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6774D-E436-4B57-85EE-ABB215B7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94" y="530432"/>
            <a:ext cx="10218806" cy="386416"/>
          </a:xfrm>
        </p:spPr>
        <p:txBody>
          <a:bodyPr>
            <a:noAutofit/>
          </a:bodyPr>
          <a:lstStyle>
            <a:lvl1pPr>
              <a:defRPr sz="2400" b="1"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6590AF-17C9-44C6-8742-15284E581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464" y="1393843"/>
            <a:ext cx="6842172" cy="4351338"/>
          </a:xfrm>
        </p:spPr>
        <p:txBody>
          <a:bodyPr>
            <a:normAutofit/>
          </a:bodyPr>
          <a:lstStyle>
            <a:lvl1pPr>
              <a:defRPr sz="2000">
                <a:latin typeface="Golos Text" panose="020B0503020202020204" pitchFamily="34" charset="0"/>
                <a:ea typeface="Golos Text" panose="020B0503020202020204" pitchFamily="34" charset="0"/>
              </a:defRPr>
            </a:lvl1pPr>
            <a:lvl2pPr>
              <a:defRPr sz="1800">
                <a:latin typeface="Golos Text" panose="020B0503020202020204" pitchFamily="34" charset="0"/>
                <a:ea typeface="Golos Text" panose="020B0503020202020204" pitchFamily="34" charset="0"/>
              </a:defRPr>
            </a:lvl2pPr>
            <a:lvl3pPr>
              <a:defRPr sz="1600">
                <a:latin typeface="Golos Text" panose="020B0503020202020204" pitchFamily="34" charset="0"/>
                <a:ea typeface="Golos Text" panose="020B0503020202020204" pitchFamily="34" charset="0"/>
              </a:defRPr>
            </a:lvl3pPr>
            <a:lvl4pPr>
              <a:defRPr sz="1400">
                <a:latin typeface="Golos Text" panose="020B0503020202020204" pitchFamily="34" charset="0"/>
                <a:ea typeface="Golos Text" panose="020B0503020202020204" pitchFamily="34" charset="0"/>
              </a:defRPr>
            </a:lvl4pPr>
            <a:lvl5pPr>
              <a:defRPr sz="1400">
                <a:latin typeface="Golos Text" panose="020B0503020202020204" pitchFamily="34" charset="0"/>
                <a:ea typeface="Golos Text" panose="020B0503020202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grpSp>
        <p:nvGrpSpPr>
          <p:cNvPr id="7" name="Рисунок 3">
            <a:extLst>
              <a:ext uri="{FF2B5EF4-FFF2-40B4-BE49-F238E27FC236}">
                <a16:creationId xmlns:a16="http://schemas.microsoft.com/office/drawing/2014/main" id="{516D9A57-19E2-4E3B-A827-D1715C5F8AAF}"/>
              </a:ext>
            </a:extLst>
          </p:cNvPr>
          <p:cNvGrpSpPr/>
          <p:nvPr userDrawn="1"/>
        </p:nvGrpSpPr>
        <p:grpSpPr>
          <a:xfrm>
            <a:off x="10329785" y="6434698"/>
            <a:ext cx="1024015" cy="208428"/>
            <a:chOff x="1092200" y="320623"/>
            <a:chExt cx="1877142" cy="382073"/>
          </a:xfrm>
        </p:grpSpPr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41F70565-AF08-4DBE-852C-8994867DEAF2}"/>
                </a:ext>
              </a:extLst>
            </p:cNvPr>
            <p:cNvSpPr/>
            <p:nvPr/>
          </p:nvSpPr>
          <p:spPr>
            <a:xfrm>
              <a:off x="1089014" y="317388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23F76153-C8B7-4B4A-97E1-0113396704F9}"/>
                </a:ext>
              </a:extLst>
            </p:cNvPr>
            <p:cNvSpPr/>
            <p:nvPr/>
          </p:nvSpPr>
          <p:spPr>
            <a:xfrm>
              <a:off x="1516289" y="422958"/>
              <a:ext cx="149658" cy="173670"/>
            </a:xfrm>
            <a:custGeom>
              <a:avLst/>
              <a:gdLst>
                <a:gd name="connsiteX0" fmla="*/ 128834 w 149658"/>
                <a:gd name="connsiteY0" fmla="*/ 14111 h 173669"/>
                <a:gd name="connsiteX1" fmla="*/ 129604 w 149658"/>
                <a:gd name="connsiteY1" fmla="*/ 9552 h 173669"/>
                <a:gd name="connsiteX2" fmla="*/ 132041 w 149658"/>
                <a:gd name="connsiteY2" fmla="*/ 6035 h 173669"/>
                <a:gd name="connsiteX3" fmla="*/ 135505 w 149658"/>
                <a:gd name="connsiteY3" fmla="*/ 3951 h 173669"/>
                <a:gd name="connsiteX4" fmla="*/ 139610 w 149658"/>
                <a:gd name="connsiteY4" fmla="*/ 3256 h 173669"/>
                <a:gd name="connsiteX5" fmla="*/ 143544 w 149658"/>
                <a:gd name="connsiteY5" fmla="*/ 3951 h 173669"/>
                <a:gd name="connsiteX6" fmla="*/ 146922 w 149658"/>
                <a:gd name="connsiteY6" fmla="*/ 6035 h 173669"/>
                <a:gd name="connsiteX7" fmla="*/ 150129 w 149658"/>
                <a:gd name="connsiteY7" fmla="*/ 13850 h 173669"/>
                <a:gd name="connsiteX8" fmla="*/ 150129 w 149658"/>
                <a:gd name="connsiteY8" fmla="*/ 96821 h 173669"/>
                <a:gd name="connsiteX9" fmla="*/ 147520 w 149658"/>
                <a:gd name="connsiteY9" fmla="*/ 118616 h 173669"/>
                <a:gd name="connsiteX10" fmla="*/ 139653 w 149658"/>
                <a:gd name="connsiteY10" fmla="*/ 137112 h 173669"/>
                <a:gd name="connsiteX11" fmla="*/ 127594 w 149658"/>
                <a:gd name="connsiteY11" fmla="*/ 151831 h 173669"/>
                <a:gd name="connsiteX12" fmla="*/ 112329 w 149658"/>
                <a:gd name="connsiteY12" fmla="*/ 162381 h 173669"/>
                <a:gd name="connsiteX13" fmla="*/ 95012 w 149658"/>
                <a:gd name="connsiteY13" fmla="*/ 168720 h 173669"/>
                <a:gd name="connsiteX14" fmla="*/ 76668 w 149658"/>
                <a:gd name="connsiteY14" fmla="*/ 170847 h 173669"/>
                <a:gd name="connsiteX15" fmla="*/ 58324 w 149658"/>
                <a:gd name="connsiteY15" fmla="*/ 168720 h 173669"/>
                <a:gd name="connsiteX16" fmla="*/ 41006 w 149658"/>
                <a:gd name="connsiteY16" fmla="*/ 162381 h 173669"/>
                <a:gd name="connsiteX17" fmla="*/ 25741 w 149658"/>
                <a:gd name="connsiteY17" fmla="*/ 151831 h 173669"/>
                <a:gd name="connsiteX18" fmla="*/ 13683 w 149658"/>
                <a:gd name="connsiteY18" fmla="*/ 137112 h 173669"/>
                <a:gd name="connsiteX19" fmla="*/ 5815 w 149658"/>
                <a:gd name="connsiteY19" fmla="*/ 118616 h 173669"/>
                <a:gd name="connsiteX20" fmla="*/ 3207 w 149658"/>
                <a:gd name="connsiteY20" fmla="*/ 96821 h 173669"/>
                <a:gd name="connsiteX21" fmla="*/ 3207 w 149658"/>
                <a:gd name="connsiteY21" fmla="*/ 13112 h 173669"/>
                <a:gd name="connsiteX22" fmla="*/ 4019 w 149658"/>
                <a:gd name="connsiteY22" fmla="*/ 8944 h 173669"/>
                <a:gd name="connsiteX23" fmla="*/ 6499 w 149658"/>
                <a:gd name="connsiteY23" fmla="*/ 5731 h 173669"/>
                <a:gd name="connsiteX24" fmla="*/ 9877 w 149658"/>
                <a:gd name="connsiteY24" fmla="*/ 3864 h 173669"/>
                <a:gd name="connsiteX25" fmla="*/ 13769 w 149658"/>
                <a:gd name="connsiteY25" fmla="*/ 3256 h 173669"/>
                <a:gd name="connsiteX26" fmla="*/ 17831 w 149658"/>
                <a:gd name="connsiteY26" fmla="*/ 3908 h 173669"/>
                <a:gd name="connsiteX27" fmla="*/ 21294 w 149658"/>
                <a:gd name="connsiteY27" fmla="*/ 5861 h 173669"/>
                <a:gd name="connsiteX28" fmla="*/ 23732 w 149658"/>
                <a:gd name="connsiteY28" fmla="*/ 9118 h 173669"/>
                <a:gd name="connsiteX29" fmla="*/ 24544 w 149658"/>
                <a:gd name="connsiteY29" fmla="*/ 13286 h 173669"/>
                <a:gd name="connsiteX30" fmla="*/ 24544 w 149658"/>
                <a:gd name="connsiteY30" fmla="*/ 96734 h 173669"/>
                <a:gd name="connsiteX31" fmla="*/ 26383 w 149658"/>
                <a:gd name="connsiteY31" fmla="*/ 112408 h 173669"/>
                <a:gd name="connsiteX32" fmla="*/ 31856 w 149658"/>
                <a:gd name="connsiteY32" fmla="*/ 125520 h 173669"/>
                <a:gd name="connsiteX33" fmla="*/ 40365 w 149658"/>
                <a:gd name="connsiteY33" fmla="*/ 135983 h 173669"/>
                <a:gd name="connsiteX34" fmla="*/ 51140 w 149658"/>
                <a:gd name="connsiteY34" fmla="*/ 143494 h 173669"/>
                <a:gd name="connsiteX35" fmla="*/ 63541 w 149658"/>
                <a:gd name="connsiteY35" fmla="*/ 148053 h 173669"/>
                <a:gd name="connsiteX36" fmla="*/ 76711 w 149658"/>
                <a:gd name="connsiteY36" fmla="*/ 149573 h 173669"/>
                <a:gd name="connsiteX37" fmla="*/ 102281 w 149658"/>
                <a:gd name="connsiteY37" fmla="*/ 143451 h 173669"/>
                <a:gd name="connsiteX38" fmla="*/ 113056 w 149658"/>
                <a:gd name="connsiteY38" fmla="*/ 135940 h 173669"/>
                <a:gd name="connsiteX39" fmla="*/ 121565 w 149658"/>
                <a:gd name="connsiteY39" fmla="*/ 125476 h 173669"/>
                <a:gd name="connsiteX40" fmla="*/ 127038 w 149658"/>
                <a:gd name="connsiteY40" fmla="*/ 112364 h 173669"/>
                <a:gd name="connsiteX41" fmla="*/ 128877 w 149658"/>
                <a:gd name="connsiteY41" fmla="*/ 96691 h 173669"/>
                <a:gd name="connsiteX42" fmla="*/ 128877 w 149658"/>
                <a:gd name="connsiteY42" fmla="*/ 13980 h 173669"/>
                <a:gd name="connsiteX43" fmla="*/ 128877 w 149658"/>
                <a:gd name="connsiteY43" fmla="*/ 13980 h 1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658" h="173669">
                  <a:moveTo>
                    <a:pt x="128834" y="14111"/>
                  </a:moveTo>
                  <a:cubicBezTo>
                    <a:pt x="128834" y="12417"/>
                    <a:pt x="129091" y="10898"/>
                    <a:pt x="129604" y="9552"/>
                  </a:cubicBezTo>
                  <a:cubicBezTo>
                    <a:pt x="130160" y="8162"/>
                    <a:pt x="130972" y="6990"/>
                    <a:pt x="132041" y="6035"/>
                  </a:cubicBezTo>
                  <a:cubicBezTo>
                    <a:pt x="133068" y="5123"/>
                    <a:pt x="134222" y="4429"/>
                    <a:pt x="135505" y="3951"/>
                  </a:cubicBezTo>
                  <a:cubicBezTo>
                    <a:pt x="136788" y="3473"/>
                    <a:pt x="138113" y="3256"/>
                    <a:pt x="139610" y="3256"/>
                  </a:cubicBezTo>
                  <a:cubicBezTo>
                    <a:pt x="140978" y="3256"/>
                    <a:pt x="142304" y="3473"/>
                    <a:pt x="143544" y="3951"/>
                  </a:cubicBezTo>
                  <a:cubicBezTo>
                    <a:pt x="144784" y="4429"/>
                    <a:pt x="145895" y="5123"/>
                    <a:pt x="146922" y="6035"/>
                  </a:cubicBezTo>
                  <a:cubicBezTo>
                    <a:pt x="149060" y="7945"/>
                    <a:pt x="150129" y="10550"/>
                    <a:pt x="150129" y="13850"/>
                  </a:cubicBezTo>
                  <a:lnTo>
                    <a:pt x="150129" y="96821"/>
                  </a:lnTo>
                  <a:cubicBezTo>
                    <a:pt x="150129" y="104636"/>
                    <a:pt x="149273" y="111887"/>
                    <a:pt x="147520" y="118616"/>
                  </a:cubicBezTo>
                  <a:cubicBezTo>
                    <a:pt x="145767" y="125346"/>
                    <a:pt x="143159" y="131511"/>
                    <a:pt x="139653" y="137112"/>
                  </a:cubicBezTo>
                  <a:cubicBezTo>
                    <a:pt x="136146" y="142713"/>
                    <a:pt x="132127" y="147619"/>
                    <a:pt x="127594" y="151831"/>
                  </a:cubicBezTo>
                  <a:cubicBezTo>
                    <a:pt x="123062" y="156042"/>
                    <a:pt x="117973" y="159559"/>
                    <a:pt x="112329" y="162381"/>
                  </a:cubicBezTo>
                  <a:cubicBezTo>
                    <a:pt x="106728" y="165203"/>
                    <a:pt x="100955" y="167287"/>
                    <a:pt x="95012" y="168720"/>
                  </a:cubicBezTo>
                  <a:cubicBezTo>
                    <a:pt x="89068" y="170109"/>
                    <a:pt x="82953" y="170847"/>
                    <a:pt x="76668" y="170847"/>
                  </a:cubicBezTo>
                  <a:cubicBezTo>
                    <a:pt x="70382" y="170847"/>
                    <a:pt x="64268" y="170153"/>
                    <a:pt x="58324" y="168720"/>
                  </a:cubicBezTo>
                  <a:cubicBezTo>
                    <a:pt x="52380" y="167331"/>
                    <a:pt x="46608" y="165203"/>
                    <a:pt x="41006" y="162381"/>
                  </a:cubicBezTo>
                  <a:cubicBezTo>
                    <a:pt x="35362" y="159559"/>
                    <a:pt x="30316" y="156042"/>
                    <a:pt x="25741" y="151831"/>
                  </a:cubicBezTo>
                  <a:cubicBezTo>
                    <a:pt x="21166" y="147619"/>
                    <a:pt x="17189" y="142713"/>
                    <a:pt x="13683" y="137112"/>
                  </a:cubicBezTo>
                  <a:cubicBezTo>
                    <a:pt x="10177" y="131511"/>
                    <a:pt x="7568" y="125346"/>
                    <a:pt x="5815" y="118616"/>
                  </a:cubicBezTo>
                  <a:cubicBezTo>
                    <a:pt x="4105" y="111887"/>
                    <a:pt x="3207" y="104636"/>
                    <a:pt x="3207" y="96821"/>
                  </a:cubicBezTo>
                  <a:lnTo>
                    <a:pt x="3207" y="13112"/>
                  </a:lnTo>
                  <a:cubicBezTo>
                    <a:pt x="3207" y="11549"/>
                    <a:pt x="3464" y="10203"/>
                    <a:pt x="4019" y="8944"/>
                  </a:cubicBezTo>
                  <a:cubicBezTo>
                    <a:pt x="4575" y="7685"/>
                    <a:pt x="5388" y="6643"/>
                    <a:pt x="6499" y="5731"/>
                  </a:cubicBezTo>
                  <a:cubicBezTo>
                    <a:pt x="7526" y="4906"/>
                    <a:pt x="8637" y="4298"/>
                    <a:pt x="9877" y="3864"/>
                  </a:cubicBezTo>
                  <a:cubicBezTo>
                    <a:pt x="11075" y="3473"/>
                    <a:pt x="12357" y="3256"/>
                    <a:pt x="13769" y="3256"/>
                  </a:cubicBezTo>
                  <a:cubicBezTo>
                    <a:pt x="15222" y="3256"/>
                    <a:pt x="16591" y="3473"/>
                    <a:pt x="17831" y="3908"/>
                  </a:cubicBezTo>
                  <a:cubicBezTo>
                    <a:pt x="19114" y="4342"/>
                    <a:pt x="20268" y="4993"/>
                    <a:pt x="21294" y="5861"/>
                  </a:cubicBezTo>
                  <a:cubicBezTo>
                    <a:pt x="22363" y="6773"/>
                    <a:pt x="23176" y="7859"/>
                    <a:pt x="23732" y="9118"/>
                  </a:cubicBezTo>
                  <a:cubicBezTo>
                    <a:pt x="24245" y="10333"/>
                    <a:pt x="24544" y="11766"/>
                    <a:pt x="24544" y="13286"/>
                  </a:cubicBezTo>
                  <a:lnTo>
                    <a:pt x="24544" y="96734"/>
                  </a:lnTo>
                  <a:cubicBezTo>
                    <a:pt x="24544" y="102378"/>
                    <a:pt x="25143" y="107588"/>
                    <a:pt x="26383" y="112408"/>
                  </a:cubicBezTo>
                  <a:cubicBezTo>
                    <a:pt x="27580" y="117184"/>
                    <a:pt x="29419" y="121569"/>
                    <a:pt x="31856" y="125520"/>
                  </a:cubicBezTo>
                  <a:cubicBezTo>
                    <a:pt x="34293" y="129471"/>
                    <a:pt x="37115" y="132987"/>
                    <a:pt x="40365" y="135983"/>
                  </a:cubicBezTo>
                  <a:cubicBezTo>
                    <a:pt x="43572" y="138979"/>
                    <a:pt x="47164" y="141497"/>
                    <a:pt x="51140" y="143494"/>
                  </a:cubicBezTo>
                  <a:cubicBezTo>
                    <a:pt x="55117" y="145535"/>
                    <a:pt x="59265" y="147055"/>
                    <a:pt x="63541" y="148053"/>
                  </a:cubicBezTo>
                  <a:cubicBezTo>
                    <a:pt x="67774" y="149052"/>
                    <a:pt x="72178" y="149573"/>
                    <a:pt x="76711" y="149573"/>
                  </a:cubicBezTo>
                  <a:cubicBezTo>
                    <a:pt x="85733" y="149573"/>
                    <a:pt x="94285" y="147532"/>
                    <a:pt x="102281" y="143451"/>
                  </a:cubicBezTo>
                  <a:cubicBezTo>
                    <a:pt x="106257" y="141410"/>
                    <a:pt x="109849" y="138936"/>
                    <a:pt x="113056" y="135940"/>
                  </a:cubicBezTo>
                  <a:cubicBezTo>
                    <a:pt x="116263" y="132944"/>
                    <a:pt x="119085" y="129427"/>
                    <a:pt x="121565" y="125476"/>
                  </a:cubicBezTo>
                  <a:cubicBezTo>
                    <a:pt x="124003" y="121525"/>
                    <a:pt x="125841" y="117140"/>
                    <a:pt x="127038" y="112364"/>
                  </a:cubicBezTo>
                  <a:cubicBezTo>
                    <a:pt x="128278" y="107588"/>
                    <a:pt x="128877" y="102335"/>
                    <a:pt x="128877" y="96691"/>
                  </a:cubicBezTo>
                  <a:lnTo>
                    <a:pt x="128877" y="13980"/>
                  </a:lnTo>
                  <a:lnTo>
                    <a:pt x="128877" y="13980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D7A142F3-54C8-4CB7-982A-3D27F2E4701B}"/>
                </a:ext>
              </a:extLst>
            </p:cNvPr>
            <p:cNvSpPr/>
            <p:nvPr/>
          </p:nvSpPr>
          <p:spPr>
            <a:xfrm>
              <a:off x="1687669" y="376849"/>
              <a:ext cx="153934" cy="217087"/>
            </a:xfrm>
            <a:custGeom>
              <a:avLst/>
              <a:gdLst>
                <a:gd name="connsiteX0" fmla="*/ 81628 w 153934"/>
                <a:gd name="connsiteY0" fmla="*/ 51450 h 217086"/>
                <a:gd name="connsiteX1" fmla="*/ 111046 w 153934"/>
                <a:gd name="connsiteY1" fmla="*/ 58049 h 217086"/>
                <a:gd name="connsiteX2" fmla="*/ 131272 w 153934"/>
                <a:gd name="connsiteY2" fmla="*/ 76936 h 217086"/>
                <a:gd name="connsiteX3" fmla="*/ 131272 w 153934"/>
                <a:gd name="connsiteY3" fmla="*/ 14284 h 217086"/>
                <a:gd name="connsiteX4" fmla="*/ 134650 w 153934"/>
                <a:gd name="connsiteY4" fmla="*/ 6252 h 217086"/>
                <a:gd name="connsiteX5" fmla="*/ 142603 w 153934"/>
                <a:gd name="connsiteY5" fmla="*/ 3256 h 217086"/>
                <a:gd name="connsiteX6" fmla="*/ 150428 w 153934"/>
                <a:gd name="connsiteY6" fmla="*/ 6252 h 217086"/>
                <a:gd name="connsiteX7" fmla="*/ 153635 w 153934"/>
                <a:gd name="connsiteY7" fmla="*/ 14284 h 217086"/>
                <a:gd name="connsiteX8" fmla="*/ 153635 w 153934"/>
                <a:gd name="connsiteY8" fmla="*/ 202499 h 217086"/>
                <a:gd name="connsiteX9" fmla="*/ 150556 w 153934"/>
                <a:gd name="connsiteY9" fmla="*/ 210531 h 217086"/>
                <a:gd name="connsiteX10" fmla="*/ 142304 w 153934"/>
                <a:gd name="connsiteY10" fmla="*/ 213527 h 217086"/>
                <a:gd name="connsiteX11" fmla="*/ 131870 w 153934"/>
                <a:gd name="connsiteY11" fmla="*/ 202499 h 217086"/>
                <a:gd name="connsiteX12" fmla="*/ 131870 w 153934"/>
                <a:gd name="connsiteY12" fmla="*/ 189604 h 217086"/>
                <a:gd name="connsiteX13" fmla="*/ 110747 w 153934"/>
                <a:gd name="connsiteY13" fmla="*/ 210053 h 217086"/>
                <a:gd name="connsiteX14" fmla="*/ 81628 w 153934"/>
                <a:gd name="connsiteY14" fmla="*/ 216653 h 217086"/>
                <a:gd name="connsiteX15" fmla="*/ 42118 w 153934"/>
                <a:gd name="connsiteY15" fmla="*/ 206754 h 217086"/>
                <a:gd name="connsiteX16" fmla="*/ 13769 w 153934"/>
                <a:gd name="connsiteY16" fmla="*/ 177968 h 217086"/>
                <a:gd name="connsiteX17" fmla="*/ 3207 w 153934"/>
                <a:gd name="connsiteY17" fmla="*/ 132640 h 217086"/>
                <a:gd name="connsiteX18" fmla="*/ 11032 w 153934"/>
                <a:gd name="connsiteY18" fmla="*/ 95952 h 217086"/>
                <a:gd name="connsiteX19" fmla="*/ 36474 w 153934"/>
                <a:gd name="connsiteY19" fmla="*/ 64301 h 217086"/>
                <a:gd name="connsiteX20" fmla="*/ 81671 w 153934"/>
                <a:gd name="connsiteY20" fmla="*/ 51406 h 217086"/>
                <a:gd name="connsiteX21" fmla="*/ 81671 w 153934"/>
                <a:gd name="connsiteY21" fmla="*/ 51406 h 217086"/>
                <a:gd name="connsiteX22" fmla="*/ 83467 w 153934"/>
                <a:gd name="connsiteY22" fmla="*/ 194987 h 217086"/>
                <a:gd name="connsiteX23" fmla="*/ 117631 w 153934"/>
                <a:gd name="connsiteY23" fmla="*/ 180833 h 217086"/>
                <a:gd name="connsiteX24" fmla="*/ 131272 w 153934"/>
                <a:gd name="connsiteY24" fmla="*/ 146534 h 217086"/>
                <a:gd name="connsiteX25" fmla="*/ 131272 w 153934"/>
                <a:gd name="connsiteY25" fmla="*/ 121656 h 217086"/>
                <a:gd name="connsiteX26" fmla="*/ 117460 w 153934"/>
                <a:gd name="connsiteY26" fmla="*/ 87660 h 217086"/>
                <a:gd name="connsiteX27" fmla="*/ 82526 w 153934"/>
                <a:gd name="connsiteY27" fmla="*/ 73158 h 217086"/>
                <a:gd name="connsiteX28" fmla="*/ 48660 w 153934"/>
                <a:gd name="connsiteY28" fmla="*/ 82754 h 217086"/>
                <a:gd name="connsiteX29" fmla="*/ 30744 w 153934"/>
                <a:gd name="connsiteY29" fmla="*/ 105895 h 217086"/>
                <a:gd name="connsiteX30" fmla="*/ 25527 w 153934"/>
                <a:gd name="connsiteY30" fmla="*/ 131685 h 217086"/>
                <a:gd name="connsiteX31" fmla="*/ 34721 w 153934"/>
                <a:gd name="connsiteY31" fmla="*/ 168503 h 217086"/>
                <a:gd name="connsiteX32" fmla="*/ 57255 w 153934"/>
                <a:gd name="connsiteY32" fmla="*/ 188822 h 217086"/>
                <a:gd name="connsiteX33" fmla="*/ 83424 w 153934"/>
                <a:gd name="connsiteY33" fmla="*/ 194944 h 217086"/>
                <a:gd name="connsiteX34" fmla="*/ 83424 w 153934"/>
                <a:gd name="connsiteY34" fmla="*/ 194944 h 21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3934" h="217086">
                  <a:moveTo>
                    <a:pt x="81628" y="51450"/>
                  </a:moveTo>
                  <a:cubicBezTo>
                    <a:pt x="92275" y="51450"/>
                    <a:pt x="102067" y="53620"/>
                    <a:pt x="111046" y="58049"/>
                  </a:cubicBezTo>
                  <a:cubicBezTo>
                    <a:pt x="120026" y="62478"/>
                    <a:pt x="126782" y="68773"/>
                    <a:pt x="131272" y="76936"/>
                  </a:cubicBezTo>
                  <a:lnTo>
                    <a:pt x="131272" y="14284"/>
                  </a:lnTo>
                  <a:cubicBezTo>
                    <a:pt x="131272" y="10941"/>
                    <a:pt x="132383" y="8249"/>
                    <a:pt x="134650" y="6252"/>
                  </a:cubicBezTo>
                  <a:cubicBezTo>
                    <a:pt x="136916" y="4255"/>
                    <a:pt x="139524" y="3256"/>
                    <a:pt x="142603" y="3256"/>
                  </a:cubicBezTo>
                  <a:cubicBezTo>
                    <a:pt x="145682" y="3256"/>
                    <a:pt x="148290" y="4255"/>
                    <a:pt x="150428" y="6252"/>
                  </a:cubicBezTo>
                  <a:cubicBezTo>
                    <a:pt x="152566" y="8249"/>
                    <a:pt x="153635" y="10898"/>
                    <a:pt x="153635" y="14284"/>
                  </a:cubicBezTo>
                  <a:lnTo>
                    <a:pt x="153635" y="202499"/>
                  </a:lnTo>
                  <a:cubicBezTo>
                    <a:pt x="153635" y="205842"/>
                    <a:pt x="152609" y="208534"/>
                    <a:pt x="150556" y="210531"/>
                  </a:cubicBezTo>
                  <a:cubicBezTo>
                    <a:pt x="148504" y="212528"/>
                    <a:pt x="145767" y="213527"/>
                    <a:pt x="142304" y="213527"/>
                  </a:cubicBezTo>
                  <a:cubicBezTo>
                    <a:pt x="135377" y="213527"/>
                    <a:pt x="131870" y="209836"/>
                    <a:pt x="131870" y="202499"/>
                  </a:cubicBezTo>
                  <a:lnTo>
                    <a:pt x="131870" y="189604"/>
                  </a:lnTo>
                  <a:cubicBezTo>
                    <a:pt x="126953" y="198852"/>
                    <a:pt x="119940" y="205668"/>
                    <a:pt x="110747" y="210053"/>
                  </a:cubicBezTo>
                  <a:cubicBezTo>
                    <a:pt x="101554" y="214438"/>
                    <a:pt x="91847" y="216653"/>
                    <a:pt x="81628" y="216653"/>
                  </a:cubicBezTo>
                  <a:cubicBezTo>
                    <a:pt x="67132" y="216653"/>
                    <a:pt x="53963" y="213353"/>
                    <a:pt x="42118" y="206754"/>
                  </a:cubicBezTo>
                  <a:cubicBezTo>
                    <a:pt x="30274" y="200154"/>
                    <a:pt x="20824" y="190559"/>
                    <a:pt x="13769" y="177968"/>
                  </a:cubicBezTo>
                  <a:cubicBezTo>
                    <a:pt x="6713" y="165377"/>
                    <a:pt x="3207" y="150268"/>
                    <a:pt x="3207" y="132640"/>
                  </a:cubicBezTo>
                  <a:cubicBezTo>
                    <a:pt x="3207" y="120700"/>
                    <a:pt x="5815" y="108457"/>
                    <a:pt x="11032" y="95952"/>
                  </a:cubicBezTo>
                  <a:cubicBezTo>
                    <a:pt x="16249" y="83492"/>
                    <a:pt x="24715" y="72941"/>
                    <a:pt x="36474" y="64301"/>
                  </a:cubicBezTo>
                  <a:cubicBezTo>
                    <a:pt x="48233" y="55705"/>
                    <a:pt x="63284" y="51406"/>
                    <a:pt x="81671" y="51406"/>
                  </a:cubicBezTo>
                  <a:lnTo>
                    <a:pt x="81671" y="51406"/>
                  </a:lnTo>
                  <a:close/>
                  <a:moveTo>
                    <a:pt x="83467" y="194987"/>
                  </a:moveTo>
                  <a:cubicBezTo>
                    <a:pt x="97150" y="194163"/>
                    <a:pt x="108524" y="189430"/>
                    <a:pt x="117631" y="180833"/>
                  </a:cubicBezTo>
                  <a:cubicBezTo>
                    <a:pt x="126696" y="172237"/>
                    <a:pt x="131272" y="160775"/>
                    <a:pt x="131272" y="146534"/>
                  </a:cubicBezTo>
                  <a:lnTo>
                    <a:pt x="131272" y="121656"/>
                  </a:lnTo>
                  <a:cubicBezTo>
                    <a:pt x="131272" y="108022"/>
                    <a:pt x="126696" y="96691"/>
                    <a:pt x="117460" y="87660"/>
                  </a:cubicBezTo>
                  <a:cubicBezTo>
                    <a:pt x="108267" y="78629"/>
                    <a:pt x="96636" y="73810"/>
                    <a:pt x="82526" y="73158"/>
                  </a:cubicBezTo>
                  <a:cubicBezTo>
                    <a:pt x="68415" y="73158"/>
                    <a:pt x="57127" y="76371"/>
                    <a:pt x="48660" y="82754"/>
                  </a:cubicBezTo>
                  <a:cubicBezTo>
                    <a:pt x="40194" y="89136"/>
                    <a:pt x="34208" y="96864"/>
                    <a:pt x="30744" y="105895"/>
                  </a:cubicBezTo>
                  <a:cubicBezTo>
                    <a:pt x="27281" y="114926"/>
                    <a:pt x="25527" y="123522"/>
                    <a:pt x="25527" y="131685"/>
                  </a:cubicBezTo>
                  <a:cubicBezTo>
                    <a:pt x="25527" y="146794"/>
                    <a:pt x="28606" y="159081"/>
                    <a:pt x="34721" y="168503"/>
                  </a:cubicBezTo>
                  <a:cubicBezTo>
                    <a:pt x="40835" y="177924"/>
                    <a:pt x="48361" y="184698"/>
                    <a:pt x="57255" y="188822"/>
                  </a:cubicBezTo>
                  <a:cubicBezTo>
                    <a:pt x="66149" y="192903"/>
                    <a:pt x="74872" y="194944"/>
                    <a:pt x="83424" y="194944"/>
                  </a:cubicBezTo>
                  <a:lnTo>
                    <a:pt x="83424" y="194944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3573F6C1-6DB7-42DE-A09A-123927100527}"/>
                </a:ext>
              </a:extLst>
            </p:cNvPr>
            <p:cNvSpPr/>
            <p:nvPr/>
          </p:nvSpPr>
          <p:spPr>
            <a:xfrm>
              <a:off x="1859049" y="424087"/>
              <a:ext cx="166762" cy="169328"/>
            </a:xfrm>
            <a:custGeom>
              <a:avLst/>
              <a:gdLst>
                <a:gd name="connsiteX0" fmla="*/ 3848 w 166762"/>
                <a:gd name="connsiteY0" fmla="*/ 18409 h 169327"/>
                <a:gd name="connsiteX1" fmla="*/ 3207 w 166762"/>
                <a:gd name="connsiteY1" fmla="*/ 14545 h 169327"/>
                <a:gd name="connsiteX2" fmla="*/ 6970 w 166762"/>
                <a:gd name="connsiteY2" fmla="*/ 6469 h 169327"/>
                <a:gd name="connsiteX3" fmla="*/ 15736 w 166762"/>
                <a:gd name="connsiteY3" fmla="*/ 3256 h 169327"/>
                <a:gd name="connsiteX4" fmla="*/ 21551 w 166762"/>
                <a:gd name="connsiteY4" fmla="*/ 4863 h 169327"/>
                <a:gd name="connsiteX5" fmla="*/ 25485 w 166762"/>
                <a:gd name="connsiteY5" fmla="*/ 9725 h 169327"/>
                <a:gd name="connsiteX6" fmla="*/ 85434 w 166762"/>
                <a:gd name="connsiteY6" fmla="*/ 132640 h 169327"/>
                <a:gd name="connsiteX7" fmla="*/ 146024 w 166762"/>
                <a:gd name="connsiteY7" fmla="*/ 9422 h 169327"/>
                <a:gd name="connsiteX8" fmla="*/ 149958 w 166762"/>
                <a:gd name="connsiteY8" fmla="*/ 4906 h 169327"/>
                <a:gd name="connsiteX9" fmla="*/ 155773 w 166762"/>
                <a:gd name="connsiteY9" fmla="*/ 3300 h 169327"/>
                <a:gd name="connsiteX10" fmla="*/ 163769 w 166762"/>
                <a:gd name="connsiteY10" fmla="*/ 6035 h 169327"/>
                <a:gd name="connsiteX11" fmla="*/ 167403 w 166762"/>
                <a:gd name="connsiteY11" fmla="*/ 13286 h 169327"/>
                <a:gd name="connsiteX12" fmla="*/ 166463 w 166762"/>
                <a:gd name="connsiteY12" fmla="*/ 17497 h 169327"/>
                <a:gd name="connsiteX13" fmla="*/ 95525 w 166762"/>
                <a:gd name="connsiteY13" fmla="*/ 162338 h 169327"/>
                <a:gd name="connsiteX14" fmla="*/ 90992 w 166762"/>
                <a:gd name="connsiteY14" fmla="*/ 167808 h 169327"/>
                <a:gd name="connsiteX15" fmla="*/ 84878 w 166762"/>
                <a:gd name="connsiteY15" fmla="*/ 169762 h 169327"/>
                <a:gd name="connsiteX16" fmla="*/ 74829 w 166762"/>
                <a:gd name="connsiteY16" fmla="*/ 162685 h 169327"/>
                <a:gd name="connsiteX17" fmla="*/ 3891 w 166762"/>
                <a:gd name="connsiteY17" fmla="*/ 18496 h 169327"/>
                <a:gd name="connsiteX18" fmla="*/ 3891 w 166762"/>
                <a:gd name="connsiteY18" fmla="*/ 18496 h 16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762" h="169327">
                  <a:moveTo>
                    <a:pt x="3848" y="18409"/>
                  </a:moveTo>
                  <a:cubicBezTo>
                    <a:pt x="3421" y="17541"/>
                    <a:pt x="3207" y="16238"/>
                    <a:pt x="3207" y="14545"/>
                  </a:cubicBezTo>
                  <a:cubicBezTo>
                    <a:pt x="3207" y="11332"/>
                    <a:pt x="4447" y="8640"/>
                    <a:pt x="6970" y="6469"/>
                  </a:cubicBezTo>
                  <a:cubicBezTo>
                    <a:pt x="9493" y="4298"/>
                    <a:pt x="12400" y="3256"/>
                    <a:pt x="15736" y="3256"/>
                  </a:cubicBezTo>
                  <a:cubicBezTo>
                    <a:pt x="17831" y="3256"/>
                    <a:pt x="19755" y="3777"/>
                    <a:pt x="21551" y="4863"/>
                  </a:cubicBezTo>
                  <a:cubicBezTo>
                    <a:pt x="23347" y="5948"/>
                    <a:pt x="24630" y="7555"/>
                    <a:pt x="25485" y="9725"/>
                  </a:cubicBezTo>
                  <a:lnTo>
                    <a:pt x="85434" y="132640"/>
                  </a:lnTo>
                  <a:lnTo>
                    <a:pt x="146024" y="9422"/>
                  </a:lnTo>
                  <a:cubicBezTo>
                    <a:pt x="146879" y="7468"/>
                    <a:pt x="148162" y="5992"/>
                    <a:pt x="149958" y="4906"/>
                  </a:cubicBezTo>
                  <a:cubicBezTo>
                    <a:pt x="151753" y="3821"/>
                    <a:pt x="153678" y="3300"/>
                    <a:pt x="155773" y="3300"/>
                  </a:cubicBezTo>
                  <a:cubicBezTo>
                    <a:pt x="158723" y="3300"/>
                    <a:pt x="161374" y="4211"/>
                    <a:pt x="163769" y="6035"/>
                  </a:cubicBezTo>
                  <a:cubicBezTo>
                    <a:pt x="166163" y="7859"/>
                    <a:pt x="167403" y="10290"/>
                    <a:pt x="167403" y="13286"/>
                  </a:cubicBezTo>
                  <a:cubicBezTo>
                    <a:pt x="167403" y="14371"/>
                    <a:pt x="167104" y="15761"/>
                    <a:pt x="166463" y="17497"/>
                  </a:cubicBezTo>
                  <a:lnTo>
                    <a:pt x="95525" y="162338"/>
                  </a:lnTo>
                  <a:cubicBezTo>
                    <a:pt x="94499" y="164726"/>
                    <a:pt x="92959" y="166549"/>
                    <a:pt x="90992" y="167808"/>
                  </a:cubicBezTo>
                  <a:cubicBezTo>
                    <a:pt x="88983" y="169111"/>
                    <a:pt x="86973" y="169762"/>
                    <a:pt x="84878" y="169762"/>
                  </a:cubicBezTo>
                  <a:cubicBezTo>
                    <a:pt x="80901" y="169762"/>
                    <a:pt x="77566" y="167417"/>
                    <a:pt x="74829" y="162685"/>
                  </a:cubicBezTo>
                  <a:lnTo>
                    <a:pt x="3891" y="18496"/>
                  </a:lnTo>
                  <a:lnTo>
                    <a:pt x="3891" y="184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A065266C-FDF3-4299-B44B-4E3892A5E9D7}"/>
                </a:ext>
              </a:extLst>
            </p:cNvPr>
            <p:cNvSpPr/>
            <p:nvPr/>
          </p:nvSpPr>
          <p:spPr>
            <a:xfrm>
              <a:off x="1196405" y="424738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315BC6EF-5C50-4046-AD3A-AA59638243ED}"/>
                </a:ext>
              </a:extLst>
            </p:cNvPr>
            <p:cNvSpPr/>
            <p:nvPr/>
          </p:nvSpPr>
          <p:spPr>
            <a:xfrm>
              <a:off x="1271020" y="452265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CC49E6CF-FAF3-4DF9-9266-9F43CD79392A}"/>
                </a:ext>
              </a:extLst>
            </p:cNvPr>
            <p:cNvSpPr/>
            <p:nvPr/>
          </p:nvSpPr>
          <p:spPr>
            <a:xfrm>
              <a:off x="2131812" y="418659"/>
              <a:ext cx="838086" cy="230112"/>
            </a:xfrm>
            <a:custGeom>
              <a:avLst/>
              <a:gdLst>
                <a:gd name="connsiteX0" fmla="*/ 152780 w 838086"/>
                <a:gd name="connsiteY0" fmla="*/ 160514 h 230112"/>
                <a:gd name="connsiteX1" fmla="*/ 142945 w 838086"/>
                <a:gd name="connsiteY1" fmla="*/ 197853 h 230112"/>
                <a:gd name="connsiteX2" fmla="*/ 116007 w 838086"/>
                <a:gd name="connsiteY2" fmla="*/ 221125 h 230112"/>
                <a:gd name="connsiteX3" fmla="*/ 77694 w 838086"/>
                <a:gd name="connsiteY3" fmla="*/ 228940 h 230112"/>
                <a:gd name="connsiteX4" fmla="*/ 45240 w 838086"/>
                <a:gd name="connsiteY4" fmla="*/ 224251 h 230112"/>
                <a:gd name="connsiteX5" fmla="*/ 19242 w 838086"/>
                <a:gd name="connsiteY5" fmla="*/ 208317 h 230112"/>
                <a:gd name="connsiteX6" fmla="*/ 17104 w 838086"/>
                <a:gd name="connsiteY6" fmla="*/ 203931 h 230112"/>
                <a:gd name="connsiteX7" fmla="*/ 18643 w 838086"/>
                <a:gd name="connsiteY7" fmla="*/ 200502 h 230112"/>
                <a:gd name="connsiteX8" fmla="*/ 22320 w 838086"/>
                <a:gd name="connsiteY8" fmla="*/ 199242 h 230112"/>
                <a:gd name="connsiteX9" fmla="*/ 26297 w 838086"/>
                <a:gd name="connsiteY9" fmla="*/ 200502 h 230112"/>
                <a:gd name="connsiteX10" fmla="*/ 50756 w 838086"/>
                <a:gd name="connsiteY10" fmla="*/ 214569 h 230112"/>
                <a:gd name="connsiteX11" fmla="*/ 77694 w 838086"/>
                <a:gd name="connsiteY11" fmla="*/ 218346 h 230112"/>
                <a:gd name="connsiteX12" fmla="*/ 109849 w 838086"/>
                <a:gd name="connsiteY12" fmla="*/ 211920 h 230112"/>
                <a:gd name="connsiteX13" fmla="*/ 133239 w 838086"/>
                <a:gd name="connsiteY13" fmla="*/ 192382 h 230112"/>
                <a:gd name="connsiteX14" fmla="*/ 142004 w 838086"/>
                <a:gd name="connsiteY14" fmla="*/ 160514 h 230112"/>
                <a:gd name="connsiteX15" fmla="*/ 142004 w 838086"/>
                <a:gd name="connsiteY15" fmla="*/ 131468 h 230112"/>
                <a:gd name="connsiteX16" fmla="*/ 118444 w 838086"/>
                <a:gd name="connsiteY16" fmla="*/ 158951 h 230112"/>
                <a:gd name="connsiteX17" fmla="*/ 82611 w 838086"/>
                <a:gd name="connsiteY17" fmla="*/ 168633 h 230112"/>
                <a:gd name="connsiteX18" fmla="*/ 43529 w 838086"/>
                <a:gd name="connsiteY18" fmla="*/ 159255 h 230112"/>
                <a:gd name="connsiteX19" fmla="*/ 14282 w 838086"/>
                <a:gd name="connsiteY19" fmla="*/ 131598 h 230112"/>
                <a:gd name="connsiteX20" fmla="*/ 3207 w 838086"/>
                <a:gd name="connsiteY20" fmla="*/ 88007 h 230112"/>
                <a:gd name="connsiteX21" fmla="*/ 15821 w 838086"/>
                <a:gd name="connsiteY21" fmla="*/ 40031 h 230112"/>
                <a:gd name="connsiteX22" fmla="*/ 52124 w 838086"/>
                <a:gd name="connsiteY22" fmla="*/ 9248 h 230112"/>
                <a:gd name="connsiteX23" fmla="*/ 81371 w 838086"/>
                <a:gd name="connsiteY23" fmla="*/ 3300 h 230112"/>
                <a:gd name="connsiteX24" fmla="*/ 119556 w 838086"/>
                <a:gd name="connsiteY24" fmla="*/ 14241 h 230112"/>
                <a:gd name="connsiteX25" fmla="*/ 142004 w 838086"/>
                <a:gd name="connsiteY25" fmla="*/ 42028 h 230112"/>
                <a:gd name="connsiteX26" fmla="*/ 142004 w 838086"/>
                <a:gd name="connsiteY26" fmla="*/ 11071 h 230112"/>
                <a:gd name="connsiteX27" fmla="*/ 147221 w 838086"/>
                <a:gd name="connsiteY27" fmla="*/ 5471 h 230112"/>
                <a:gd name="connsiteX28" fmla="*/ 151240 w 838086"/>
                <a:gd name="connsiteY28" fmla="*/ 7034 h 230112"/>
                <a:gd name="connsiteX29" fmla="*/ 152780 w 838086"/>
                <a:gd name="connsiteY29" fmla="*/ 11071 h 230112"/>
                <a:gd name="connsiteX30" fmla="*/ 152780 w 838086"/>
                <a:gd name="connsiteY30" fmla="*/ 160427 h 230112"/>
                <a:gd name="connsiteX31" fmla="*/ 110020 w 838086"/>
                <a:gd name="connsiteY31" fmla="*/ 21448 h 230112"/>
                <a:gd name="connsiteX32" fmla="*/ 78934 w 838086"/>
                <a:gd name="connsiteY32" fmla="*/ 14241 h 230112"/>
                <a:gd name="connsiteX33" fmla="*/ 41092 w 838086"/>
                <a:gd name="connsiteY33" fmla="*/ 28308 h 230112"/>
                <a:gd name="connsiteX34" fmla="*/ 20610 w 838086"/>
                <a:gd name="connsiteY34" fmla="*/ 54576 h 230112"/>
                <a:gd name="connsiteX35" fmla="*/ 13982 w 838086"/>
                <a:gd name="connsiteY35" fmla="*/ 87399 h 230112"/>
                <a:gd name="connsiteX36" fmla="*/ 21978 w 838086"/>
                <a:gd name="connsiteY36" fmla="*/ 123045 h 230112"/>
                <a:gd name="connsiteX37" fmla="*/ 45539 w 838086"/>
                <a:gd name="connsiteY37" fmla="*/ 148357 h 230112"/>
                <a:gd name="connsiteX38" fmla="*/ 82611 w 838086"/>
                <a:gd name="connsiteY38" fmla="*/ 157735 h 230112"/>
                <a:gd name="connsiteX39" fmla="*/ 113099 w 838086"/>
                <a:gd name="connsiteY39" fmla="*/ 149920 h 230112"/>
                <a:gd name="connsiteX40" fmla="*/ 134350 w 838086"/>
                <a:gd name="connsiteY40" fmla="*/ 128993 h 230112"/>
                <a:gd name="connsiteX41" fmla="*/ 142047 w 838086"/>
                <a:gd name="connsiteY41" fmla="*/ 100251 h 230112"/>
                <a:gd name="connsiteX42" fmla="*/ 142047 w 838086"/>
                <a:gd name="connsiteY42" fmla="*/ 73071 h 230112"/>
                <a:gd name="connsiteX43" fmla="*/ 133752 w 838086"/>
                <a:gd name="connsiteY43" fmla="*/ 42462 h 230112"/>
                <a:gd name="connsiteX44" fmla="*/ 110063 w 838086"/>
                <a:gd name="connsiteY44" fmla="*/ 21535 h 230112"/>
                <a:gd name="connsiteX45" fmla="*/ 213755 w 838086"/>
                <a:gd name="connsiteY45" fmla="*/ 46457 h 230112"/>
                <a:gd name="connsiteX46" fmla="*/ 234365 w 838086"/>
                <a:gd name="connsiteY46" fmla="*/ 17541 h 230112"/>
                <a:gd name="connsiteX47" fmla="*/ 269470 w 838086"/>
                <a:gd name="connsiteY47" fmla="*/ 6469 h 230112"/>
                <a:gd name="connsiteX48" fmla="*/ 275029 w 838086"/>
                <a:gd name="connsiteY48" fmla="*/ 11766 h 230112"/>
                <a:gd name="connsiteX49" fmla="*/ 269470 w 838086"/>
                <a:gd name="connsiteY49" fmla="*/ 17063 h 230112"/>
                <a:gd name="connsiteX50" fmla="*/ 227780 w 838086"/>
                <a:gd name="connsiteY50" fmla="*/ 37513 h 230112"/>
                <a:gd name="connsiteX51" fmla="*/ 213798 w 838086"/>
                <a:gd name="connsiteY51" fmla="*/ 88919 h 230112"/>
                <a:gd name="connsiteX52" fmla="*/ 213798 w 838086"/>
                <a:gd name="connsiteY52" fmla="*/ 159559 h 230112"/>
                <a:gd name="connsiteX53" fmla="*/ 212258 w 838086"/>
                <a:gd name="connsiteY53" fmla="*/ 163640 h 230112"/>
                <a:gd name="connsiteX54" fmla="*/ 208581 w 838086"/>
                <a:gd name="connsiteY54" fmla="*/ 165203 h 230112"/>
                <a:gd name="connsiteX55" fmla="*/ 204561 w 838086"/>
                <a:gd name="connsiteY55" fmla="*/ 163640 h 230112"/>
                <a:gd name="connsiteX56" fmla="*/ 203022 w 838086"/>
                <a:gd name="connsiteY56" fmla="*/ 159559 h 230112"/>
                <a:gd name="connsiteX57" fmla="*/ 203022 w 838086"/>
                <a:gd name="connsiteY57" fmla="*/ 11766 h 230112"/>
                <a:gd name="connsiteX58" fmla="*/ 204561 w 838086"/>
                <a:gd name="connsiteY58" fmla="*/ 8032 h 230112"/>
                <a:gd name="connsiteX59" fmla="*/ 208581 w 838086"/>
                <a:gd name="connsiteY59" fmla="*/ 6469 h 230112"/>
                <a:gd name="connsiteX60" fmla="*/ 212258 w 838086"/>
                <a:gd name="connsiteY60" fmla="*/ 8032 h 230112"/>
                <a:gd name="connsiteX61" fmla="*/ 213798 w 838086"/>
                <a:gd name="connsiteY61" fmla="*/ 11766 h 230112"/>
                <a:gd name="connsiteX62" fmla="*/ 213798 w 838086"/>
                <a:gd name="connsiteY62" fmla="*/ 46457 h 230112"/>
                <a:gd name="connsiteX63" fmla="*/ 369784 w 838086"/>
                <a:gd name="connsiteY63" fmla="*/ 168633 h 230112"/>
                <a:gd name="connsiteX64" fmla="*/ 335619 w 838086"/>
                <a:gd name="connsiteY64" fmla="*/ 161426 h 230112"/>
                <a:gd name="connsiteX65" fmla="*/ 308510 w 838086"/>
                <a:gd name="connsiteY65" fmla="*/ 140803 h 230112"/>
                <a:gd name="connsiteX66" fmla="*/ 290038 w 838086"/>
                <a:gd name="connsiteY66" fmla="*/ 86097 h 230112"/>
                <a:gd name="connsiteX67" fmla="*/ 296794 w 838086"/>
                <a:gd name="connsiteY67" fmla="*/ 51710 h 230112"/>
                <a:gd name="connsiteX68" fmla="*/ 316335 w 838086"/>
                <a:gd name="connsiteY68" fmla="*/ 23098 h 230112"/>
                <a:gd name="connsiteX69" fmla="*/ 346352 w 838086"/>
                <a:gd name="connsiteY69" fmla="*/ 6078 h 230112"/>
                <a:gd name="connsiteX70" fmla="*/ 369741 w 838086"/>
                <a:gd name="connsiteY70" fmla="*/ 3256 h 230112"/>
                <a:gd name="connsiteX71" fmla="*/ 392832 w 838086"/>
                <a:gd name="connsiteY71" fmla="*/ 6078 h 230112"/>
                <a:gd name="connsiteX72" fmla="*/ 432213 w 838086"/>
                <a:gd name="connsiteY72" fmla="*/ 33562 h 230112"/>
                <a:gd name="connsiteX73" fmla="*/ 449445 w 838086"/>
                <a:gd name="connsiteY73" fmla="*/ 80105 h 230112"/>
                <a:gd name="connsiteX74" fmla="*/ 430973 w 838086"/>
                <a:gd name="connsiteY74" fmla="*/ 140716 h 230112"/>
                <a:gd name="connsiteX75" fmla="*/ 403906 w 838086"/>
                <a:gd name="connsiteY75" fmla="*/ 161339 h 230112"/>
                <a:gd name="connsiteX76" fmla="*/ 369741 w 838086"/>
                <a:gd name="connsiteY76" fmla="*/ 168546 h 230112"/>
                <a:gd name="connsiteX77" fmla="*/ 389496 w 838086"/>
                <a:gd name="connsiteY77" fmla="*/ 16759 h 230112"/>
                <a:gd name="connsiteX78" fmla="*/ 369485 w 838086"/>
                <a:gd name="connsiteY78" fmla="*/ 14241 h 230112"/>
                <a:gd name="connsiteX79" fmla="*/ 350115 w 838086"/>
                <a:gd name="connsiteY79" fmla="*/ 16759 h 230112"/>
                <a:gd name="connsiteX80" fmla="*/ 314411 w 838086"/>
                <a:gd name="connsiteY80" fmla="*/ 43027 h 230112"/>
                <a:gd name="connsiteX81" fmla="*/ 301155 w 838086"/>
                <a:gd name="connsiteY81" fmla="*/ 87399 h 230112"/>
                <a:gd name="connsiteX82" fmla="*/ 305175 w 838086"/>
                <a:gd name="connsiteY82" fmla="*/ 112234 h 230112"/>
                <a:gd name="connsiteX83" fmla="*/ 317190 w 838086"/>
                <a:gd name="connsiteY83" fmla="*/ 133943 h 230112"/>
                <a:gd name="connsiteX84" fmla="*/ 340579 w 838086"/>
                <a:gd name="connsiteY84" fmla="*/ 151744 h 230112"/>
                <a:gd name="connsiteX85" fmla="*/ 369827 w 838086"/>
                <a:gd name="connsiteY85" fmla="*/ 157996 h 230112"/>
                <a:gd name="connsiteX86" fmla="*/ 399545 w 838086"/>
                <a:gd name="connsiteY86" fmla="*/ 151744 h 230112"/>
                <a:gd name="connsiteX87" fmla="*/ 423105 w 838086"/>
                <a:gd name="connsiteY87" fmla="*/ 133943 h 230112"/>
                <a:gd name="connsiteX88" fmla="*/ 435121 w 838086"/>
                <a:gd name="connsiteY88" fmla="*/ 112364 h 230112"/>
                <a:gd name="connsiteX89" fmla="*/ 439140 w 838086"/>
                <a:gd name="connsiteY89" fmla="*/ 87660 h 230112"/>
                <a:gd name="connsiteX90" fmla="*/ 425756 w 838086"/>
                <a:gd name="connsiteY90" fmla="*/ 43113 h 230112"/>
                <a:gd name="connsiteX91" fmla="*/ 389582 w 838086"/>
                <a:gd name="connsiteY91" fmla="*/ 16716 h 230112"/>
                <a:gd name="connsiteX92" fmla="*/ 499987 w 838086"/>
                <a:gd name="connsiteY92" fmla="*/ 100207 h 230112"/>
                <a:gd name="connsiteX93" fmla="*/ 508154 w 838086"/>
                <a:gd name="connsiteY93" fmla="*/ 129731 h 230112"/>
                <a:gd name="connsiteX94" fmla="*/ 529705 w 838086"/>
                <a:gd name="connsiteY94" fmla="*/ 150528 h 230112"/>
                <a:gd name="connsiteX95" fmla="*/ 558482 w 838086"/>
                <a:gd name="connsiteY95" fmla="*/ 158039 h 230112"/>
                <a:gd name="connsiteX96" fmla="*/ 590466 w 838086"/>
                <a:gd name="connsiteY96" fmla="*/ 149139 h 230112"/>
                <a:gd name="connsiteX97" fmla="*/ 616934 w 838086"/>
                <a:gd name="connsiteY97" fmla="*/ 123696 h 230112"/>
                <a:gd name="connsiteX98" fmla="*/ 627410 w 838086"/>
                <a:gd name="connsiteY98" fmla="*/ 85272 h 230112"/>
                <a:gd name="connsiteX99" fmla="*/ 627410 w 838086"/>
                <a:gd name="connsiteY99" fmla="*/ 12157 h 230112"/>
                <a:gd name="connsiteX100" fmla="*/ 632627 w 838086"/>
                <a:gd name="connsiteY100" fmla="*/ 6556 h 230112"/>
                <a:gd name="connsiteX101" fmla="*/ 636646 w 838086"/>
                <a:gd name="connsiteY101" fmla="*/ 8119 h 230112"/>
                <a:gd name="connsiteX102" fmla="*/ 638186 w 838086"/>
                <a:gd name="connsiteY102" fmla="*/ 12157 h 230112"/>
                <a:gd name="connsiteX103" fmla="*/ 638186 w 838086"/>
                <a:gd name="connsiteY103" fmla="*/ 160297 h 230112"/>
                <a:gd name="connsiteX104" fmla="*/ 636646 w 838086"/>
                <a:gd name="connsiteY104" fmla="*/ 164031 h 230112"/>
                <a:gd name="connsiteX105" fmla="*/ 632627 w 838086"/>
                <a:gd name="connsiteY105" fmla="*/ 165594 h 230112"/>
                <a:gd name="connsiteX106" fmla="*/ 627410 w 838086"/>
                <a:gd name="connsiteY106" fmla="*/ 159950 h 230112"/>
                <a:gd name="connsiteX107" fmla="*/ 627410 w 838086"/>
                <a:gd name="connsiteY107" fmla="*/ 116185 h 230112"/>
                <a:gd name="connsiteX108" fmla="*/ 611717 w 838086"/>
                <a:gd name="connsiteY108" fmla="*/ 145231 h 230112"/>
                <a:gd name="connsiteX109" fmla="*/ 586789 w 838086"/>
                <a:gd name="connsiteY109" fmla="*/ 162902 h 230112"/>
                <a:gd name="connsiteX110" fmla="*/ 559722 w 838086"/>
                <a:gd name="connsiteY110" fmla="*/ 168677 h 230112"/>
                <a:gd name="connsiteX111" fmla="*/ 525429 w 838086"/>
                <a:gd name="connsiteY111" fmla="*/ 160688 h 230112"/>
                <a:gd name="connsiteX112" fmla="*/ 499260 w 838086"/>
                <a:gd name="connsiteY112" fmla="*/ 137112 h 230112"/>
                <a:gd name="connsiteX113" fmla="*/ 489254 w 838086"/>
                <a:gd name="connsiteY113" fmla="*/ 100251 h 230112"/>
                <a:gd name="connsiteX114" fmla="*/ 489254 w 838086"/>
                <a:gd name="connsiteY114" fmla="*/ 12113 h 230112"/>
                <a:gd name="connsiteX115" fmla="*/ 494514 w 838086"/>
                <a:gd name="connsiteY115" fmla="*/ 6513 h 230112"/>
                <a:gd name="connsiteX116" fmla="*/ 498490 w 838086"/>
                <a:gd name="connsiteY116" fmla="*/ 8076 h 230112"/>
                <a:gd name="connsiteX117" fmla="*/ 500030 w 838086"/>
                <a:gd name="connsiteY117" fmla="*/ 12113 h 230112"/>
                <a:gd name="connsiteX118" fmla="*/ 500030 w 838086"/>
                <a:gd name="connsiteY118" fmla="*/ 100251 h 230112"/>
                <a:gd name="connsiteX119" fmla="*/ 791436 w 838086"/>
                <a:gd name="connsiteY119" fmla="*/ 163032 h 230112"/>
                <a:gd name="connsiteX120" fmla="*/ 758810 w 838086"/>
                <a:gd name="connsiteY120" fmla="*/ 168677 h 230112"/>
                <a:gd name="connsiteX121" fmla="*/ 722935 w 838086"/>
                <a:gd name="connsiteY121" fmla="*/ 158994 h 230112"/>
                <a:gd name="connsiteX122" fmla="*/ 699374 w 838086"/>
                <a:gd name="connsiteY122" fmla="*/ 131511 h 230112"/>
                <a:gd name="connsiteX123" fmla="*/ 699374 w 838086"/>
                <a:gd name="connsiteY123" fmla="*/ 221819 h 230112"/>
                <a:gd name="connsiteX124" fmla="*/ 694158 w 838086"/>
                <a:gd name="connsiteY124" fmla="*/ 227420 h 230112"/>
                <a:gd name="connsiteX125" fmla="*/ 690138 w 838086"/>
                <a:gd name="connsiteY125" fmla="*/ 225857 h 230112"/>
                <a:gd name="connsiteX126" fmla="*/ 688599 w 838086"/>
                <a:gd name="connsiteY126" fmla="*/ 221776 h 230112"/>
                <a:gd name="connsiteX127" fmla="*/ 688599 w 838086"/>
                <a:gd name="connsiteY127" fmla="*/ 12070 h 230112"/>
                <a:gd name="connsiteX128" fmla="*/ 690138 w 838086"/>
                <a:gd name="connsiteY128" fmla="*/ 8032 h 230112"/>
                <a:gd name="connsiteX129" fmla="*/ 694158 w 838086"/>
                <a:gd name="connsiteY129" fmla="*/ 6469 h 230112"/>
                <a:gd name="connsiteX130" fmla="*/ 699374 w 838086"/>
                <a:gd name="connsiteY130" fmla="*/ 12070 h 230112"/>
                <a:gd name="connsiteX131" fmla="*/ 699374 w 838086"/>
                <a:gd name="connsiteY131" fmla="*/ 42071 h 230112"/>
                <a:gd name="connsiteX132" fmla="*/ 721823 w 838086"/>
                <a:gd name="connsiteY132" fmla="*/ 14284 h 230112"/>
                <a:gd name="connsiteX133" fmla="*/ 760007 w 838086"/>
                <a:gd name="connsiteY133" fmla="*/ 3343 h 230112"/>
                <a:gd name="connsiteX134" fmla="*/ 798619 w 838086"/>
                <a:gd name="connsiteY134" fmla="*/ 13807 h 230112"/>
                <a:gd name="connsiteX135" fmla="*/ 827396 w 838086"/>
                <a:gd name="connsiteY135" fmla="*/ 43634 h 230112"/>
                <a:gd name="connsiteX136" fmla="*/ 838172 w 838086"/>
                <a:gd name="connsiteY136" fmla="*/ 88311 h 230112"/>
                <a:gd name="connsiteX137" fmla="*/ 825857 w 838086"/>
                <a:gd name="connsiteY137" fmla="*/ 133769 h 230112"/>
                <a:gd name="connsiteX138" fmla="*/ 791393 w 838086"/>
                <a:gd name="connsiteY138" fmla="*/ 162989 h 230112"/>
                <a:gd name="connsiteX139" fmla="*/ 699417 w 838086"/>
                <a:gd name="connsiteY139" fmla="*/ 100207 h 230112"/>
                <a:gd name="connsiteX140" fmla="*/ 707114 w 838086"/>
                <a:gd name="connsiteY140" fmla="*/ 128950 h 230112"/>
                <a:gd name="connsiteX141" fmla="*/ 728365 w 838086"/>
                <a:gd name="connsiteY141" fmla="*/ 149399 h 230112"/>
                <a:gd name="connsiteX142" fmla="*/ 758853 w 838086"/>
                <a:gd name="connsiteY142" fmla="*/ 157692 h 230112"/>
                <a:gd name="connsiteX143" fmla="*/ 795925 w 838086"/>
                <a:gd name="connsiteY143" fmla="*/ 148618 h 230112"/>
                <a:gd name="connsiteX144" fmla="*/ 819486 w 838086"/>
                <a:gd name="connsiteY144" fmla="*/ 123305 h 230112"/>
                <a:gd name="connsiteX145" fmla="*/ 827482 w 838086"/>
                <a:gd name="connsiteY145" fmla="*/ 87660 h 230112"/>
                <a:gd name="connsiteX146" fmla="*/ 816706 w 838086"/>
                <a:gd name="connsiteY146" fmla="*/ 46717 h 230112"/>
                <a:gd name="connsiteX147" fmla="*/ 790409 w 838086"/>
                <a:gd name="connsiteY147" fmla="*/ 22186 h 230112"/>
                <a:gd name="connsiteX148" fmla="*/ 760691 w 838086"/>
                <a:gd name="connsiteY148" fmla="*/ 14197 h 230112"/>
                <a:gd name="connsiteX149" fmla="*/ 730674 w 838086"/>
                <a:gd name="connsiteY149" fmla="*/ 21057 h 230112"/>
                <a:gd name="connsiteX150" fmla="*/ 708055 w 838086"/>
                <a:gd name="connsiteY150" fmla="*/ 41203 h 230112"/>
                <a:gd name="connsiteX151" fmla="*/ 699460 w 838086"/>
                <a:gd name="connsiteY151" fmla="*/ 72941 h 230112"/>
                <a:gd name="connsiteX152" fmla="*/ 699460 w 838086"/>
                <a:gd name="connsiteY152" fmla="*/ 100120 h 23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838086" h="230112">
                  <a:moveTo>
                    <a:pt x="152780" y="160514"/>
                  </a:moveTo>
                  <a:cubicBezTo>
                    <a:pt x="152780" y="175102"/>
                    <a:pt x="149487" y="187563"/>
                    <a:pt x="142945" y="197853"/>
                  </a:cubicBezTo>
                  <a:cubicBezTo>
                    <a:pt x="136360" y="208186"/>
                    <a:pt x="127381" y="215915"/>
                    <a:pt x="116007" y="221125"/>
                  </a:cubicBezTo>
                  <a:cubicBezTo>
                    <a:pt x="104633" y="226335"/>
                    <a:pt x="91847" y="228940"/>
                    <a:pt x="77694" y="228940"/>
                  </a:cubicBezTo>
                  <a:cubicBezTo>
                    <a:pt x="65379" y="228940"/>
                    <a:pt x="54561" y="227377"/>
                    <a:pt x="45240" y="224251"/>
                  </a:cubicBezTo>
                  <a:cubicBezTo>
                    <a:pt x="35918" y="221125"/>
                    <a:pt x="27238" y="215828"/>
                    <a:pt x="19242" y="208317"/>
                  </a:cubicBezTo>
                  <a:cubicBezTo>
                    <a:pt x="17788" y="206840"/>
                    <a:pt x="17104" y="205408"/>
                    <a:pt x="17104" y="203931"/>
                  </a:cubicBezTo>
                  <a:cubicBezTo>
                    <a:pt x="17104" y="202455"/>
                    <a:pt x="17617" y="201326"/>
                    <a:pt x="18643" y="200502"/>
                  </a:cubicBezTo>
                  <a:cubicBezTo>
                    <a:pt x="19669" y="199677"/>
                    <a:pt x="20909" y="199242"/>
                    <a:pt x="22320" y="199242"/>
                  </a:cubicBezTo>
                  <a:cubicBezTo>
                    <a:pt x="23945" y="199242"/>
                    <a:pt x="25314" y="199677"/>
                    <a:pt x="26297" y="200502"/>
                  </a:cubicBezTo>
                  <a:cubicBezTo>
                    <a:pt x="35106" y="207361"/>
                    <a:pt x="43273" y="212051"/>
                    <a:pt x="50756" y="214569"/>
                  </a:cubicBezTo>
                  <a:cubicBezTo>
                    <a:pt x="58238" y="217087"/>
                    <a:pt x="67218" y="218346"/>
                    <a:pt x="77694" y="218346"/>
                  </a:cubicBezTo>
                  <a:cubicBezTo>
                    <a:pt x="89410" y="218346"/>
                    <a:pt x="100100" y="216219"/>
                    <a:pt x="109849" y="211920"/>
                  </a:cubicBezTo>
                  <a:cubicBezTo>
                    <a:pt x="119598" y="207665"/>
                    <a:pt x="127381" y="201153"/>
                    <a:pt x="133239" y="192382"/>
                  </a:cubicBezTo>
                  <a:cubicBezTo>
                    <a:pt x="139097" y="183612"/>
                    <a:pt x="142004" y="173018"/>
                    <a:pt x="142004" y="160514"/>
                  </a:cubicBezTo>
                  <a:lnTo>
                    <a:pt x="142004" y="131468"/>
                  </a:lnTo>
                  <a:cubicBezTo>
                    <a:pt x="137087" y="143364"/>
                    <a:pt x="129219" y="152525"/>
                    <a:pt x="118444" y="158951"/>
                  </a:cubicBezTo>
                  <a:cubicBezTo>
                    <a:pt x="107668" y="165420"/>
                    <a:pt x="95738" y="168633"/>
                    <a:pt x="82611" y="168633"/>
                  </a:cubicBezTo>
                  <a:cubicBezTo>
                    <a:pt x="68672" y="168633"/>
                    <a:pt x="55630" y="165507"/>
                    <a:pt x="43529" y="159255"/>
                  </a:cubicBezTo>
                  <a:cubicBezTo>
                    <a:pt x="31428" y="153003"/>
                    <a:pt x="21679" y="143798"/>
                    <a:pt x="14282" y="131598"/>
                  </a:cubicBezTo>
                  <a:cubicBezTo>
                    <a:pt x="6884" y="119398"/>
                    <a:pt x="3207" y="104896"/>
                    <a:pt x="3207" y="88007"/>
                  </a:cubicBezTo>
                  <a:cubicBezTo>
                    <a:pt x="3207" y="69902"/>
                    <a:pt x="7397" y="53881"/>
                    <a:pt x="15821" y="40031"/>
                  </a:cubicBezTo>
                  <a:cubicBezTo>
                    <a:pt x="24245" y="26181"/>
                    <a:pt x="36346" y="15934"/>
                    <a:pt x="52124" y="9248"/>
                  </a:cubicBezTo>
                  <a:cubicBezTo>
                    <a:pt x="61360" y="5297"/>
                    <a:pt x="71109" y="3300"/>
                    <a:pt x="81371" y="3300"/>
                  </a:cubicBezTo>
                  <a:cubicBezTo>
                    <a:pt x="94712" y="3300"/>
                    <a:pt x="107412" y="6947"/>
                    <a:pt x="119556" y="14241"/>
                  </a:cubicBezTo>
                  <a:cubicBezTo>
                    <a:pt x="130416" y="21535"/>
                    <a:pt x="137899" y="30783"/>
                    <a:pt x="142004" y="42028"/>
                  </a:cubicBezTo>
                  <a:lnTo>
                    <a:pt x="142004" y="11071"/>
                  </a:lnTo>
                  <a:cubicBezTo>
                    <a:pt x="142004" y="7338"/>
                    <a:pt x="143757" y="5471"/>
                    <a:pt x="147221" y="5471"/>
                  </a:cubicBezTo>
                  <a:cubicBezTo>
                    <a:pt x="148846" y="5471"/>
                    <a:pt x="150214" y="5992"/>
                    <a:pt x="151240" y="7034"/>
                  </a:cubicBezTo>
                  <a:cubicBezTo>
                    <a:pt x="152267" y="8076"/>
                    <a:pt x="152780" y="9422"/>
                    <a:pt x="152780" y="11071"/>
                  </a:cubicBezTo>
                  <a:lnTo>
                    <a:pt x="152780" y="160427"/>
                  </a:lnTo>
                  <a:close/>
                  <a:moveTo>
                    <a:pt x="110020" y="21448"/>
                  </a:moveTo>
                  <a:cubicBezTo>
                    <a:pt x="99758" y="16455"/>
                    <a:pt x="89410" y="14067"/>
                    <a:pt x="78934" y="14241"/>
                  </a:cubicBezTo>
                  <a:cubicBezTo>
                    <a:pt x="64353" y="15283"/>
                    <a:pt x="51739" y="19972"/>
                    <a:pt x="41092" y="28308"/>
                  </a:cubicBezTo>
                  <a:cubicBezTo>
                    <a:pt x="31856" y="35602"/>
                    <a:pt x="25057" y="44329"/>
                    <a:pt x="20610" y="54576"/>
                  </a:cubicBezTo>
                  <a:cubicBezTo>
                    <a:pt x="16206" y="64779"/>
                    <a:pt x="13982" y="75720"/>
                    <a:pt x="13982" y="87399"/>
                  </a:cubicBezTo>
                  <a:cubicBezTo>
                    <a:pt x="13982" y="100511"/>
                    <a:pt x="16633" y="112408"/>
                    <a:pt x="21978" y="123045"/>
                  </a:cubicBezTo>
                  <a:cubicBezTo>
                    <a:pt x="27323" y="133682"/>
                    <a:pt x="35148" y="142105"/>
                    <a:pt x="45539" y="148357"/>
                  </a:cubicBezTo>
                  <a:cubicBezTo>
                    <a:pt x="55887" y="154609"/>
                    <a:pt x="68244" y="157735"/>
                    <a:pt x="82611" y="157735"/>
                  </a:cubicBezTo>
                  <a:cubicBezTo>
                    <a:pt x="93900" y="157735"/>
                    <a:pt x="104034" y="155130"/>
                    <a:pt x="113099" y="149920"/>
                  </a:cubicBezTo>
                  <a:cubicBezTo>
                    <a:pt x="122121" y="144710"/>
                    <a:pt x="129219" y="137720"/>
                    <a:pt x="134350" y="128993"/>
                  </a:cubicBezTo>
                  <a:cubicBezTo>
                    <a:pt x="139481" y="120266"/>
                    <a:pt x="142047" y="110671"/>
                    <a:pt x="142047" y="100251"/>
                  </a:cubicBezTo>
                  <a:lnTo>
                    <a:pt x="142047" y="73071"/>
                  </a:lnTo>
                  <a:cubicBezTo>
                    <a:pt x="142047" y="61609"/>
                    <a:pt x="139268" y="51406"/>
                    <a:pt x="133752" y="42462"/>
                  </a:cubicBezTo>
                  <a:cubicBezTo>
                    <a:pt x="128193" y="33518"/>
                    <a:pt x="120325" y="26528"/>
                    <a:pt x="110063" y="21535"/>
                  </a:cubicBezTo>
                  <a:close/>
                  <a:moveTo>
                    <a:pt x="213755" y="46457"/>
                  </a:moveTo>
                  <a:cubicBezTo>
                    <a:pt x="217047" y="34560"/>
                    <a:pt x="223889" y="24965"/>
                    <a:pt x="234365" y="17541"/>
                  </a:cubicBezTo>
                  <a:cubicBezTo>
                    <a:pt x="244841" y="10160"/>
                    <a:pt x="256514" y="6469"/>
                    <a:pt x="269470" y="6469"/>
                  </a:cubicBezTo>
                  <a:cubicBezTo>
                    <a:pt x="273148" y="6469"/>
                    <a:pt x="275029" y="8249"/>
                    <a:pt x="275029" y="11766"/>
                  </a:cubicBezTo>
                  <a:cubicBezTo>
                    <a:pt x="275029" y="15326"/>
                    <a:pt x="273190" y="17063"/>
                    <a:pt x="269470" y="17063"/>
                  </a:cubicBezTo>
                  <a:cubicBezTo>
                    <a:pt x="250998" y="17063"/>
                    <a:pt x="237101" y="23880"/>
                    <a:pt x="227780" y="37513"/>
                  </a:cubicBezTo>
                  <a:cubicBezTo>
                    <a:pt x="218458" y="51146"/>
                    <a:pt x="213798" y="68296"/>
                    <a:pt x="213798" y="88919"/>
                  </a:cubicBezTo>
                  <a:lnTo>
                    <a:pt x="213798" y="159559"/>
                  </a:lnTo>
                  <a:cubicBezTo>
                    <a:pt x="213798" y="161209"/>
                    <a:pt x="213284" y="162598"/>
                    <a:pt x="212258" y="163640"/>
                  </a:cubicBezTo>
                  <a:cubicBezTo>
                    <a:pt x="211232" y="164682"/>
                    <a:pt x="209992" y="165203"/>
                    <a:pt x="208581" y="165203"/>
                  </a:cubicBezTo>
                  <a:cubicBezTo>
                    <a:pt x="206956" y="165203"/>
                    <a:pt x="205588" y="164682"/>
                    <a:pt x="204561" y="163640"/>
                  </a:cubicBezTo>
                  <a:cubicBezTo>
                    <a:pt x="203535" y="162598"/>
                    <a:pt x="203022" y="161252"/>
                    <a:pt x="203022" y="159559"/>
                  </a:cubicBezTo>
                  <a:lnTo>
                    <a:pt x="203022" y="11766"/>
                  </a:lnTo>
                  <a:cubicBezTo>
                    <a:pt x="203022" y="10333"/>
                    <a:pt x="203535" y="9074"/>
                    <a:pt x="204561" y="8032"/>
                  </a:cubicBezTo>
                  <a:cubicBezTo>
                    <a:pt x="205588" y="6990"/>
                    <a:pt x="206913" y="6469"/>
                    <a:pt x="208581" y="6469"/>
                  </a:cubicBezTo>
                  <a:cubicBezTo>
                    <a:pt x="209992" y="6469"/>
                    <a:pt x="211232" y="6990"/>
                    <a:pt x="212258" y="8032"/>
                  </a:cubicBezTo>
                  <a:cubicBezTo>
                    <a:pt x="213284" y="9074"/>
                    <a:pt x="213798" y="10333"/>
                    <a:pt x="213798" y="11766"/>
                  </a:cubicBezTo>
                  <a:lnTo>
                    <a:pt x="213798" y="46457"/>
                  </a:lnTo>
                  <a:close/>
                  <a:moveTo>
                    <a:pt x="369784" y="168633"/>
                  </a:moveTo>
                  <a:cubicBezTo>
                    <a:pt x="357469" y="168633"/>
                    <a:pt x="346095" y="166245"/>
                    <a:pt x="335619" y="161426"/>
                  </a:cubicBezTo>
                  <a:cubicBezTo>
                    <a:pt x="325143" y="156650"/>
                    <a:pt x="316121" y="149747"/>
                    <a:pt x="308510" y="140803"/>
                  </a:cubicBezTo>
                  <a:cubicBezTo>
                    <a:pt x="296195" y="125389"/>
                    <a:pt x="290038" y="107154"/>
                    <a:pt x="290038" y="86097"/>
                  </a:cubicBezTo>
                  <a:cubicBezTo>
                    <a:pt x="290038" y="74200"/>
                    <a:pt x="292304" y="62782"/>
                    <a:pt x="296794" y="51710"/>
                  </a:cubicBezTo>
                  <a:cubicBezTo>
                    <a:pt x="301326" y="40682"/>
                    <a:pt x="307826" y="31130"/>
                    <a:pt x="316335" y="23098"/>
                  </a:cubicBezTo>
                  <a:cubicBezTo>
                    <a:pt x="324844" y="15066"/>
                    <a:pt x="334850" y="9422"/>
                    <a:pt x="346352" y="6078"/>
                  </a:cubicBezTo>
                  <a:cubicBezTo>
                    <a:pt x="353322" y="4211"/>
                    <a:pt x="361104" y="3256"/>
                    <a:pt x="369741" y="3256"/>
                  </a:cubicBezTo>
                  <a:cubicBezTo>
                    <a:pt x="377353" y="3256"/>
                    <a:pt x="385049" y="4211"/>
                    <a:pt x="392832" y="6078"/>
                  </a:cubicBezTo>
                  <a:cubicBezTo>
                    <a:pt x="409037" y="10637"/>
                    <a:pt x="422164" y="19842"/>
                    <a:pt x="432213" y="33562"/>
                  </a:cubicBezTo>
                  <a:cubicBezTo>
                    <a:pt x="442261" y="47325"/>
                    <a:pt x="447991" y="62825"/>
                    <a:pt x="449445" y="80105"/>
                  </a:cubicBezTo>
                  <a:cubicBezTo>
                    <a:pt x="450685" y="103854"/>
                    <a:pt x="444528" y="124043"/>
                    <a:pt x="430973" y="140716"/>
                  </a:cubicBezTo>
                  <a:cubicBezTo>
                    <a:pt x="423362" y="149660"/>
                    <a:pt x="414340" y="156563"/>
                    <a:pt x="403906" y="161339"/>
                  </a:cubicBezTo>
                  <a:cubicBezTo>
                    <a:pt x="393430" y="166115"/>
                    <a:pt x="382056" y="168546"/>
                    <a:pt x="369741" y="168546"/>
                  </a:cubicBezTo>
                  <a:close/>
                  <a:moveTo>
                    <a:pt x="389496" y="16759"/>
                  </a:moveTo>
                  <a:cubicBezTo>
                    <a:pt x="382911" y="15109"/>
                    <a:pt x="376241" y="14241"/>
                    <a:pt x="369485" y="14241"/>
                  </a:cubicBezTo>
                  <a:cubicBezTo>
                    <a:pt x="363114" y="14241"/>
                    <a:pt x="356657" y="15066"/>
                    <a:pt x="350115" y="16759"/>
                  </a:cubicBezTo>
                  <a:cubicBezTo>
                    <a:pt x="335149" y="20927"/>
                    <a:pt x="323219" y="29697"/>
                    <a:pt x="314411" y="43027"/>
                  </a:cubicBezTo>
                  <a:cubicBezTo>
                    <a:pt x="305602" y="56356"/>
                    <a:pt x="301155" y="71161"/>
                    <a:pt x="301155" y="87399"/>
                  </a:cubicBezTo>
                  <a:cubicBezTo>
                    <a:pt x="301155" y="95952"/>
                    <a:pt x="302481" y="104245"/>
                    <a:pt x="305175" y="112234"/>
                  </a:cubicBezTo>
                  <a:cubicBezTo>
                    <a:pt x="307868" y="120266"/>
                    <a:pt x="311845" y="127473"/>
                    <a:pt x="317190" y="133943"/>
                  </a:cubicBezTo>
                  <a:cubicBezTo>
                    <a:pt x="323561" y="141671"/>
                    <a:pt x="331343" y="147576"/>
                    <a:pt x="340579" y="151744"/>
                  </a:cubicBezTo>
                  <a:cubicBezTo>
                    <a:pt x="349815" y="155912"/>
                    <a:pt x="359565" y="157996"/>
                    <a:pt x="369827" y="157996"/>
                  </a:cubicBezTo>
                  <a:cubicBezTo>
                    <a:pt x="380303" y="157996"/>
                    <a:pt x="390180" y="155912"/>
                    <a:pt x="399545" y="151744"/>
                  </a:cubicBezTo>
                  <a:cubicBezTo>
                    <a:pt x="408866" y="147576"/>
                    <a:pt x="416734" y="141628"/>
                    <a:pt x="423105" y="133943"/>
                  </a:cubicBezTo>
                  <a:cubicBezTo>
                    <a:pt x="428450" y="127473"/>
                    <a:pt x="432427" y="120310"/>
                    <a:pt x="435121" y="112364"/>
                  </a:cubicBezTo>
                  <a:cubicBezTo>
                    <a:pt x="437814" y="104462"/>
                    <a:pt x="439140" y="96213"/>
                    <a:pt x="439140" y="87660"/>
                  </a:cubicBezTo>
                  <a:cubicBezTo>
                    <a:pt x="439140" y="71422"/>
                    <a:pt x="434693" y="56573"/>
                    <a:pt x="425756" y="43113"/>
                  </a:cubicBezTo>
                  <a:cubicBezTo>
                    <a:pt x="416820" y="29697"/>
                    <a:pt x="404761" y="20884"/>
                    <a:pt x="389582" y="16716"/>
                  </a:cubicBezTo>
                  <a:close/>
                  <a:moveTo>
                    <a:pt x="499987" y="100207"/>
                  </a:moveTo>
                  <a:cubicBezTo>
                    <a:pt x="499987" y="111018"/>
                    <a:pt x="502723" y="120874"/>
                    <a:pt x="508154" y="129731"/>
                  </a:cubicBezTo>
                  <a:cubicBezTo>
                    <a:pt x="513584" y="138588"/>
                    <a:pt x="520768" y="145492"/>
                    <a:pt x="529705" y="150528"/>
                  </a:cubicBezTo>
                  <a:cubicBezTo>
                    <a:pt x="538641" y="155521"/>
                    <a:pt x="548220" y="158039"/>
                    <a:pt x="558482" y="158039"/>
                  </a:cubicBezTo>
                  <a:cubicBezTo>
                    <a:pt x="569129" y="158039"/>
                    <a:pt x="579819" y="155087"/>
                    <a:pt x="590466" y="149139"/>
                  </a:cubicBezTo>
                  <a:cubicBezTo>
                    <a:pt x="601113" y="143191"/>
                    <a:pt x="609964" y="134724"/>
                    <a:pt x="616934" y="123696"/>
                  </a:cubicBezTo>
                  <a:cubicBezTo>
                    <a:pt x="623904" y="112668"/>
                    <a:pt x="627410" y="99817"/>
                    <a:pt x="627410" y="85272"/>
                  </a:cubicBezTo>
                  <a:lnTo>
                    <a:pt x="627410" y="12157"/>
                  </a:lnTo>
                  <a:cubicBezTo>
                    <a:pt x="627410" y="8423"/>
                    <a:pt x="629163" y="6556"/>
                    <a:pt x="632627" y="6556"/>
                  </a:cubicBezTo>
                  <a:cubicBezTo>
                    <a:pt x="634252" y="6556"/>
                    <a:pt x="635620" y="7077"/>
                    <a:pt x="636646" y="8119"/>
                  </a:cubicBezTo>
                  <a:cubicBezTo>
                    <a:pt x="637672" y="9161"/>
                    <a:pt x="638186" y="10507"/>
                    <a:pt x="638186" y="12157"/>
                  </a:cubicBezTo>
                  <a:lnTo>
                    <a:pt x="638186" y="160297"/>
                  </a:lnTo>
                  <a:cubicBezTo>
                    <a:pt x="638186" y="161773"/>
                    <a:pt x="637672" y="163032"/>
                    <a:pt x="636646" y="164031"/>
                  </a:cubicBezTo>
                  <a:cubicBezTo>
                    <a:pt x="635620" y="165073"/>
                    <a:pt x="634294" y="165594"/>
                    <a:pt x="632627" y="165594"/>
                  </a:cubicBezTo>
                  <a:cubicBezTo>
                    <a:pt x="629121" y="165594"/>
                    <a:pt x="627410" y="163727"/>
                    <a:pt x="627410" y="159950"/>
                  </a:cubicBezTo>
                  <a:lnTo>
                    <a:pt x="627410" y="116185"/>
                  </a:lnTo>
                  <a:cubicBezTo>
                    <a:pt x="624332" y="127647"/>
                    <a:pt x="619115" y="137329"/>
                    <a:pt x="611717" y="145231"/>
                  </a:cubicBezTo>
                  <a:cubicBezTo>
                    <a:pt x="604320" y="153133"/>
                    <a:pt x="596025" y="159038"/>
                    <a:pt x="586789" y="162902"/>
                  </a:cubicBezTo>
                  <a:cubicBezTo>
                    <a:pt x="577553" y="166766"/>
                    <a:pt x="568530" y="168677"/>
                    <a:pt x="559722" y="168677"/>
                  </a:cubicBezTo>
                  <a:cubicBezTo>
                    <a:pt x="547621" y="168677"/>
                    <a:pt x="536161" y="166028"/>
                    <a:pt x="525429" y="160688"/>
                  </a:cubicBezTo>
                  <a:cubicBezTo>
                    <a:pt x="514653" y="155391"/>
                    <a:pt x="505930" y="147532"/>
                    <a:pt x="499260" y="137112"/>
                  </a:cubicBezTo>
                  <a:cubicBezTo>
                    <a:pt x="492589" y="126692"/>
                    <a:pt x="489254" y="114405"/>
                    <a:pt x="489254" y="100251"/>
                  </a:cubicBezTo>
                  <a:lnTo>
                    <a:pt x="489254" y="12113"/>
                  </a:lnTo>
                  <a:cubicBezTo>
                    <a:pt x="489254" y="8380"/>
                    <a:pt x="491007" y="6513"/>
                    <a:pt x="494514" y="6513"/>
                  </a:cubicBezTo>
                  <a:cubicBezTo>
                    <a:pt x="496138" y="6513"/>
                    <a:pt x="497507" y="7034"/>
                    <a:pt x="498490" y="8076"/>
                  </a:cubicBezTo>
                  <a:cubicBezTo>
                    <a:pt x="499517" y="9118"/>
                    <a:pt x="500030" y="10464"/>
                    <a:pt x="500030" y="12113"/>
                  </a:cubicBezTo>
                  <a:lnTo>
                    <a:pt x="500030" y="100251"/>
                  </a:lnTo>
                  <a:close/>
                  <a:moveTo>
                    <a:pt x="791436" y="163032"/>
                  </a:moveTo>
                  <a:cubicBezTo>
                    <a:pt x="782841" y="166766"/>
                    <a:pt x="771937" y="168677"/>
                    <a:pt x="758810" y="168677"/>
                  </a:cubicBezTo>
                  <a:cubicBezTo>
                    <a:pt x="745683" y="168677"/>
                    <a:pt x="733710" y="165464"/>
                    <a:pt x="722935" y="158994"/>
                  </a:cubicBezTo>
                  <a:cubicBezTo>
                    <a:pt x="712159" y="152525"/>
                    <a:pt x="704335" y="143364"/>
                    <a:pt x="699374" y="131511"/>
                  </a:cubicBezTo>
                  <a:lnTo>
                    <a:pt x="699374" y="221819"/>
                  </a:lnTo>
                  <a:cubicBezTo>
                    <a:pt x="699374" y="225553"/>
                    <a:pt x="697621" y="227420"/>
                    <a:pt x="694158" y="227420"/>
                  </a:cubicBezTo>
                  <a:cubicBezTo>
                    <a:pt x="692533" y="227420"/>
                    <a:pt x="691165" y="226899"/>
                    <a:pt x="690138" y="225857"/>
                  </a:cubicBezTo>
                  <a:cubicBezTo>
                    <a:pt x="689112" y="224815"/>
                    <a:pt x="688599" y="223469"/>
                    <a:pt x="688599" y="221776"/>
                  </a:cubicBezTo>
                  <a:lnTo>
                    <a:pt x="688599" y="12070"/>
                  </a:lnTo>
                  <a:cubicBezTo>
                    <a:pt x="688599" y="10420"/>
                    <a:pt x="689112" y="9074"/>
                    <a:pt x="690138" y="8032"/>
                  </a:cubicBezTo>
                  <a:cubicBezTo>
                    <a:pt x="691165" y="6990"/>
                    <a:pt x="692490" y="6469"/>
                    <a:pt x="694158" y="6469"/>
                  </a:cubicBezTo>
                  <a:cubicBezTo>
                    <a:pt x="697664" y="6469"/>
                    <a:pt x="699374" y="8336"/>
                    <a:pt x="699374" y="12070"/>
                  </a:cubicBezTo>
                  <a:lnTo>
                    <a:pt x="699374" y="42071"/>
                  </a:lnTo>
                  <a:cubicBezTo>
                    <a:pt x="703479" y="30826"/>
                    <a:pt x="710962" y="21535"/>
                    <a:pt x="721823" y="14284"/>
                  </a:cubicBezTo>
                  <a:cubicBezTo>
                    <a:pt x="733924" y="6990"/>
                    <a:pt x="746666" y="3343"/>
                    <a:pt x="760007" y="3343"/>
                  </a:cubicBezTo>
                  <a:cubicBezTo>
                    <a:pt x="773733" y="3343"/>
                    <a:pt x="786647" y="6817"/>
                    <a:pt x="798619" y="13807"/>
                  </a:cubicBezTo>
                  <a:cubicBezTo>
                    <a:pt x="810635" y="20797"/>
                    <a:pt x="820213" y="30740"/>
                    <a:pt x="827396" y="43634"/>
                  </a:cubicBezTo>
                  <a:cubicBezTo>
                    <a:pt x="834580" y="56573"/>
                    <a:pt x="838172" y="71465"/>
                    <a:pt x="838172" y="88311"/>
                  </a:cubicBezTo>
                  <a:cubicBezTo>
                    <a:pt x="838172" y="104983"/>
                    <a:pt x="834067" y="120136"/>
                    <a:pt x="825857" y="133769"/>
                  </a:cubicBezTo>
                  <a:cubicBezTo>
                    <a:pt x="817647" y="147402"/>
                    <a:pt x="806145" y="157171"/>
                    <a:pt x="791393" y="162989"/>
                  </a:cubicBezTo>
                  <a:close/>
                  <a:moveTo>
                    <a:pt x="699417" y="100207"/>
                  </a:moveTo>
                  <a:cubicBezTo>
                    <a:pt x="699417" y="110845"/>
                    <a:pt x="701983" y="120396"/>
                    <a:pt x="707114" y="128950"/>
                  </a:cubicBezTo>
                  <a:cubicBezTo>
                    <a:pt x="712245" y="137503"/>
                    <a:pt x="719343" y="144319"/>
                    <a:pt x="728365" y="149399"/>
                  </a:cubicBezTo>
                  <a:cubicBezTo>
                    <a:pt x="737388" y="154522"/>
                    <a:pt x="747564" y="157258"/>
                    <a:pt x="758853" y="157692"/>
                  </a:cubicBezTo>
                  <a:cubicBezTo>
                    <a:pt x="773220" y="157909"/>
                    <a:pt x="785578" y="154870"/>
                    <a:pt x="795925" y="148618"/>
                  </a:cubicBezTo>
                  <a:cubicBezTo>
                    <a:pt x="806273" y="142366"/>
                    <a:pt x="814141" y="133943"/>
                    <a:pt x="819486" y="123305"/>
                  </a:cubicBezTo>
                  <a:cubicBezTo>
                    <a:pt x="824831" y="112668"/>
                    <a:pt x="827482" y="100815"/>
                    <a:pt x="827482" y="87660"/>
                  </a:cubicBezTo>
                  <a:cubicBezTo>
                    <a:pt x="827482" y="71422"/>
                    <a:pt x="823890" y="57789"/>
                    <a:pt x="816706" y="46717"/>
                  </a:cubicBezTo>
                  <a:cubicBezTo>
                    <a:pt x="809523" y="35689"/>
                    <a:pt x="800757" y="27483"/>
                    <a:pt x="790409" y="22186"/>
                  </a:cubicBezTo>
                  <a:cubicBezTo>
                    <a:pt x="780062" y="16889"/>
                    <a:pt x="770141" y="14197"/>
                    <a:pt x="760691" y="14197"/>
                  </a:cubicBezTo>
                  <a:cubicBezTo>
                    <a:pt x="750002" y="14197"/>
                    <a:pt x="740039" y="16499"/>
                    <a:pt x="730674" y="21057"/>
                  </a:cubicBezTo>
                  <a:cubicBezTo>
                    <a:pt x="721353" y="25616"/>
                    <a:pt x="713784" y="32346"/>
                    <a:pt x="708055" y="41203"/>
                  </a:cubicBezTo>
                  <a:cubicBezTo>
                    <a:pt x="702325" y="50060"/>
                    <a:pt x="699460" y="60611"/>
                    <a:pt x="699460" y="72941"/>
                  </a:cubicBezTo>
                  <a:lnTo>
                    <a:pt x="699460" y="100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B42786D7-5ABE-4B8C-B142-A90A15392C79}"/>
                </a:ext>
              </a:extLst>
            </p:cNvPr>
            <p:cNvSpPr/>
            <p:nvPr/>
          </p:nvSpPr>
          <p:spPr>
            <a:xfrm>
              <a:off x="2067245" y="372290"/>
              <a:ext cx="17104" cy="277871"/>
            </a:xfrm>
            <a:custGeom>
              <a:avLst/>
              <a:gdLst>
                <a:gd name="connsiteX0" fmla="*/ 5430 w 17103"/>
                <a:gd name="connsiteY0" fmla="*/ 8293 h 277871"/>
                <a:gd name="connsiteX1" fmla="*/ 10391 w 17103"/>
                <a:gd name="connsiteY1" fmla="*/ 3256 h 277871"/>
                <a:gd name="connsiteX2" fmla="*/ 15308 w 17103"/>
                <a:gd name="connsiteY2" fmla="*/ 8380 h 277871"/>
                <a:gd name="connsiteX3" fmla="*/ 13084 w 17103"/>
                <a:gd name="connsiteY3" fmla="*/ 272791 h 277871"/>
                <a:gd name="connsiteX4" fmla="*/ 8124 w 17103"/>
                <a:gd name="connsiteY4" fmla="*/ 277828 h 277871"/>
                <a:gd name="connsiteX5" fmla="*/ 3207 w 17103"/>
                <a:gd name="connsiteY5" fmla="*/ 272705 h 277871"/>
                <a:gd name="connsiteX6" fmla="*/ 5430 w 17103"/>
                <a:gd name="connsiteY6" fmla="*/ 8293 h 2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03" h="277871">
                  <a:moveTo>
                    <a:pt x="5430" y="8293"/>
                  </a:moveTo>
                  <a:cubicBezTo>
                    <a:pt x="5473" y="5514"/>
                    <a:pt x="7697" y="3256"/>
                    <a:pt x="10391" y="3256"/>
                  </a:cubicBezTo>
                  <a:cubicBezTo>
                    <a:pt x="13127" y="3256"/>
                    <a:pt x="15308" y="5557"/>
                    <a:pt x="15308" y="8380"/>
                  </a:cubicBezTo>
                  <a:lnTo>
                    <a:pt x="13084" y="272791"/>
                  </a:lnTo>
                  <a:cubicBezTo>
                    <a:pt x="13084" y="275570"/>
                    <a:pt x="10818" y="277828"/>
                    <a:pt x="8124" y="277828"/>
                  </a:cubicBezTo>
                  <a:cubicBezTo>
                    <a:pt x="5388" y="277828"/>
                    <a:pt x="3207" y="275527"/>
                    <a:pt x="3207" y="272705"/>
                  </a:cubicBezTo>
                  <a:lnTo>
                    <a:pt x="5430" y="829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AE37499-9A7D-4D2F-9011-C6692A44DFAB}"/>
              </a:ext>
            </a:extLst>
          </p:cNvPr>
          <p:cNvGrpSpPr/>
          <p:nvPr userDrawn="1"/>
        </p:nvGrpSpPr>
        <p:grpSpPr>
          <a:xfrm>
            <a:off x="685463" y="530432"/>
            <a:ext cx="376284" cy="386415"/>
            <a:chOff x="685463" y="530432"/>
            <a:chExt cx="376284" cy="386415"/>
          </a:xfrm>
        </p:grpSpPr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F300FB6C-D035-45DD-9D03-201BE72A3D8A}"/>
                </a:ext>
              </a:extLst>
            </p:cNvPr>
            <p:cNvSpPr/>
            <p:nvPr/>
          </p:nvSpPr>
          <p:spPr>
            <a:xfrm>
              <a:off x="685463" y="530432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597B5E15-CFA3-4DD4-B82D-969902FE6B28}"/>
                </a:ext>
              </a:extLst>
            </p:cNvPr>
            <p:cNvSpPr/>
            <p:nvPr/>
          </p:nvSpPr>
          <p:spPr>
            <a:xfrm>
              <a:off x="792854" y="637782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E6EF8D2F-A528-4C13-80BE-9CC6DAAD3A10}"/>
                </a:ext>
              </a:extLst>
            </p:cNvPr>
            <p:cNvSpPr/>
            <p:nvPr/>
          </p:nvSpPr>
          <p:spPr>
            <a:xfrm>
              <a:off x="867469" y="665309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40171410-0F63-4F15-A816-DD8576AE3D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23386" y="1385888"/>
            <a:ext cx="3530413" cy="435929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23" name="Дата 2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5" name="Нижний колонтитул 24"/>
          <p:cNvSpPr>
            <a:spLocks noGrp="1"/>
          </p:cNvSpPr>
          <p:nvPr>
            <p:ph type="ftr" sz="quarter" idx="15"/>
          </p:nvPr>
        </p:nvSpPr>
        <p:spPr>
          <a:xfrm>
            <a:off x="3800316" y="6356350"/>
            <a:ext cx="4687192" cy="365125"/>
          </a:xfrm>
        </p:spPr>
        <p:txBody>
          <a:bodyPr/>
          <a:lstStyle>
            <a:lvl1pPr>
              <a:defRPr sz="15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Автоматизация составления авансовых отчетов на основе чеков. </a:t>
            </a:r>
            <a:r>
              <a:rPr lang="ru-RU" dirty="0" err="1"/>
              <a:t>Шишаев</a:t>
            </a:r>
            <a:r>
              <a:rPr lang="ru-RU" dirty="0"/>
              <a:t> Вячеслав Алексеевич</a:t>
            </a:r>
          </a:p>
        </p:txBody>
      </p:sp>
      <p:sp>
        <p:nvSpPr>
          <p:cNvPr id="26" name="Номер слайда 25"/>
          <p:cNvSpPr>
            <a:spLocks noGrp="1"/>
          </p:cNvSpPr>
          <p:nvPr>
            <p:ph type="sldNum" sz="quarter" idx="16"/>
          </p:nvPr>
        </p:nvSpPr>
        <p:spPr>
          <a:xfrm>
            <a:off x="8610599" y="6356350"/>
            <a:ext cx="3321757" cy="36512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fld id="{4E28261B-9F3A-4DC5-9EFB-9BA3510BF8D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3003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497B52-C095-454E-B1B7-D4F38E5480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4994" y="530432"/>
            <a:ext cx="10218806" cy="386416"/>
          </a:xfrm>
        </p:spPr>
        <p:txBody>
          <a:bodyPr>
            <a:noAutofit/>
          </a:bodyPr>
          <a:lstStyle>
            <a:lvl1pPr>
              <a:defRPr sz="2400" b="1"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r>
              <a:rPr lang="ru-RU" dirty="0"/>
              <a:t>Образец схем и </a:t>
            </a:r>
            <a:r>
              <a:rPr lang="ru-RU" dirty="0" err="1"/>
              <a:t>таймлайнов</a:t>
            </a:r>
            <a:endParaRPr lang="ru-RU" dirty="0"/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EDADE2A9-ABB6-4462-BDED-55277DC46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642" y="6356350"/>
            <a:ext cx="517373" cy="365125"/>
          </a:xfrm>
        </p:spPr>
        <p:txBody>
          <a:bodyPr/>
          <a:lstStyle>
            <a:lvl1pPr>
              <a:defRPr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fld id="{4E28261B-9F3A-4DC5-9EFB-9BA3510BF8D2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9" name="Рисунок 3">
            <a:extLst>
              <a:ext uri="{FF2B5EF4-FFF2-40B4-BE49-F238E27FC236}">
                <a16:creationId xmlns:a16="http://schemas.microsoft.com/office/drawing/2014/main" id="{3ABAF631-D2C0-43F3-B349-DCA01B3C28B7}"/>
              </a:ext>
            </a:extLst>
          </p:cNvPr>
          <p:cNvGrpSpPr/>
          <p:nvPr userDrawn="1"/>
        </p:nvGrpSpPr>
        <p:grpSpPr>
          <a:xfrm>
            <a:off x="10329785" y="6434698"/>
            <a:ext cx="1024015" cy="208428"/>
            <a:chOff x="1092200" y="320623"/>
            <a:chExt cx="1877142" cy="382073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3B6F8909-7FE9-4F45-A68F-88B3D475E494}"/>
                </a:ext>
              </a:extLst>
            </p:cNvPr>
            <p:cNvSpPr/>
            <p:nvPr/>
          </p:nvSpPr>
          <p:spPr>
            <a:xfrm>
              <a:off x="1089014" y="317388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234AD037-3FC2-4863-8246-DBE74D2E8672}"/>
                </a:ext>
              </a:extLst>
            </p:cNvPr>
            <p:cNvSpPr/>
            <p:nvPr/>
          </p:nvSpPr>
          <p:spPr>
            <a:xfrm>
              <a:off x="1516289" y="422958"/>
              <a:ext cx="149658" cy="173670"/>
            </a:xfrm>
            <a:custGeom>
              <a:avLst/>
              <a:gdLst>
                <a:gd name="connsiteX0" fmla="*/ 128834 w 149658"/>
                <a:gd name="connsiteY0" fmla="*/ 14111 h 173669"/>
                <a:gd name="connsiteX1" fmla="*/ 129604 w 149658"/>
                <a:gd name="connsiteY1" fmla="*/ 9552 h 173669"/>
                <a:gd name="connsiteX2" fmla="*/ 132041 w 149658"/>
                <a:gd name="connsiteY2" fmla="*/ 6035 h 173669"/>
                <a:gd name="connsiteX3" fmla="*/ 135505 w 149658"/>
                <a:gd name="connsiteY3" fmla="*/ 3951 h 173669"/>
                <a:gd name="connsiteX4" fmla="*/ 139610 w 149658"/>
                <a:gd name="connsiteY4" fmla="*/ 3256 h 173669"/>
                <a:gd name="connsiteX5" fmla="*/ 143544 w 149658"/>
                <a:gd name="connsiteY5" fmla="*/ 3951 h 173669"/>
                <a:gd name="connsiteX6" fmla="*/ 146922 w 149658"/>
                <a:gd name="connsiteY6" fmla="*/ 6035 h 173669"/>
                <a:gd name="connsiteX7" fmla="*/ 150129 w 149658"/>
                <a:gd name="connsiteY7" fmla="*/ 13850 h 173669"/>
                <a:gd name="connsiteX8" fmla="*/ 150129 w 149658"/>
                <a:gd name="connsiteY8" fmla="*/ 96821 h 173669"/>
                <a:gd name="connsiteX9" fmla="*/ 147520 w 149658"/>
                <a:gd name="connsiteY9" fmla="*/ 118616 h 173669"/>
                <a:gd name="connsiteX10" fmla="*/ 139653 w 149658"/>
                <a:gd name="connsiteY10" fmla="*/ 137112 h 173669"/>
                <a:gd name="connsiteX11" fmla="*/ 127594 w 149658"/>
                <a:gd name="connsiteY11" fmla="*/ 151831 h 173669"/>
                <a:gd name="connsiteX12" fmla="*/ 112329 w 149658"/>
                <a:gd name="connsiteY12" fmla="*/ 162381 h 173669"/>
                <a:gd name="connsiteX13" fmla="*/ 95012 w 149658"/>
                <a:gd name="connsiteY13" fmla="*/ 168720 h 173669"/>
                <a:gd name="connsiteX14" fmla="*/ 76668 w 149658"/>
                <a:gd name="connsiteY14" fmla="*/ 170847 h 173669"/>
                <a:gd name="connsiteX15" fmla="*/ 58324 w 149658"/>
                <a:gd name="connsiteY15" fmla="*/ 168720 h 173669"/>
                <a:gd name="connsiteX16" fmla="*/ 41006 w 149658"/>
                <a:gd name="connsiteY16" fmla="*/ 162381 h 173669"/>
                <a:gd name="connsiteX17" fmla="*/ 25741 w 149658"/>
                <a:gd name="connsiteY17" fmla="*/ 151831 h 173669"/>
                <a:gd name="connsiteX18" fmla="*/ 13683 w 149658"/>
                <a:gd name="connsiteY18" fmla="*/ 137112 h 173669"/>
                <a:gd name="connsiteX19" fmla="*/ 5815 w 149658"/>
                <a:gd name="connsiteY19" fmla="*/ 118616 h 173669"/>
                <a:gd name="connsiteX20" fmla="*/ 3207 w 149658"/>
                <a:gd name="connsiteY20" fmla="*/ 96821 h 173669"/>
                <a:gd name="connsiteX21" fmla="*/ 3207 w 149658"/>
                <a:gd name="connsiteY21" fmla="*/ 13112 h 173669"/>
                <a:gd name="connsiteX22" fmla="*/ 4019 w 149658"/>
                <a:gd name="connsiteY22" fmla="*/ 8944 h 173669"/>
                <a:gd name="connsiteX23" fmla="*/ 6499 w 149658"/>
                <a:gd name="connsiteY23" fmla="*/ 5731 h 173669"/>
                <a:gd name="connsiteX24" fmla="*/ 9877 w 149658"/>
                <a:gd name="connsiteY24" fmla="*/ 3864 h 173669"/>
                <a:gd name="connsiteX25" fmla="*/ 13769 w 149658"/>
                <a:gd name="connsiteY25" fmla="*/ 3256 h 173669"/>
                <a:gd name="connsiteX26" fmla="*/ 17831 w 149658"/>
                <a:gd name="connsiteY26" fmla="*/ 3908 h 173669"/>
                <a:gd name="connsiteX27" fmla="*/ 21294 w 149658"/>
                <a:gd name="connsiteY27" fmla="*/ 5861 h 173669"/>
                <a:gd name="connsiteX28" fmla="*/ 23732 w 149658"/>
                <a:gd name="connsiteY28" fmla="*/ 9118 h 173669"/>
                <a:gd name="connsiteX29" fmla="*/ 24544 w 149658"/>
                <a:gd name="connsiteY29" fmla="*/ 13286 h 173669"/>
                <a:gd name="connsiteX30" fmla="*/ 24544 w 149658"/>
                <a:gd name="connsiteY30" fmla="*/ 96734 h 173669"/>
                <a:gd name="connsiteX31" fmla="*/ 26383 w 149658"/>
                <a:gd name="connsiteY31" fmla="*/ 112408 h 173669"/>
                <a:gd name="connsiteX32" fmla="*/ 31856 w 149658"/>
                <a:gd name="connsiteY32" fmla="*/ 125520 h 173669"/>
                <a:gd name="connsiteX33" fmla="*/ 40365 w 149658"/>
                <a:gd name="connsiteY33" fmla="*/ 135983 h 173669"/>
                <a:gd name="connsiteX34" fmla="*/ 51140 w 149658"/>
                <a:gd name="connsiteY34" fmla="*/ 143494 h 173669"/>
                <a:gd name="connsiteX35" fmla="*/ 63541 w 149658"/>
                <a:gd name="connsiteY35" fmla="*/ 148053 h 173669"/>
                <a:gd name="connsiteX36" fmla="*/ 76711 w 149658"/>
                <a:gd name="connsiteY36" fmla="*/ 149573 h 173669"/>
                <a:gd name="connsiteX37" fmla="*/ 102281 w 149658"/>
                <a:gd name="connsiteY37" fmla="*/ 143451 h 173669"/>
                <a:gd name="connsiteX38" fmla="*/ 113056 w 149658"/>
                <a:gd name="connsiteY38" fmla="*/ 135940 h 173669"/>
                <a:gd name="connsiteX39" fmla="*/ 121565 w 149658"/>
                <a:gd name="connsiteY39" fmla="*/ 125476 h 173669"/>
                <a:gd name="connsiteX40" fmla="*/ 127038 w 149658"/>
                <a:gd name="connsiteY40" fmla="*/ 112364 h 173669"/>
                <a:gd name="connsiteX41" fmla="*/ 128877 w 149658"/>
                <a:gd name="connsiteY41" fmla="*/ 96691 h 173669"/>
                <a:gd name="connsiteX42" fmla="*/ 128877 w 149658"/>
                <a:gd name="connsiteY42" fmla="*/ 13980 h 173669"/>
                <a:gd name="connsiteX43" fmla="*/ 128877 w 149658"/>
                <a:gd name="connsiteY43" fmla="*/ 13980 h 1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658" h="173669">
                  <a:moveTo>
                    <a:pt x="128834" y="14111"/>
                  </a:moveTo>
                  <a:cubicBezTo>
                    <a:pt x="128834" y="12417"/>
                    <a:pt x="129091" y="10898"/>
                    <a:pt x="129604" y="9552"/>
                  </a:cubicBezTo>
                  <a:cubicBezTo>
                    <a:pt x="130160" y="8162"/>
                    <a:pt x="130972" y="6990"/>
                    <a:pt x="132041" y="6035"/>
                  </a:cubicBezTo>
                  <a:cubicBezTo>
                    <a:pt x="133068" y="5123"/>
                    <a:pt x="134222" y="4429"/>
                    <a:pt x="135505" y="3951"/>
                  </a:cubicBezTo>
                  <a:cubicBezTo>
                    <a:pt x="136788" y="3473"/>
                    <a:pt x="138113" y="3256"/>
                    <a:pt x="139610" y="3256"/>
                  </a:cubicBezTo>
                  <a:cubicBezTo>
                    <a:pt x="140978" y="3256"/>
                    <a:pt x="142304" y="3473"/>
                    <a:pt x="143544" y="3951"/>
                  </a:cubicBezTo>
                  <a:cubicBezTo>
                    <a:pt x="144784" y="4429"/>
                    <a:pt x="145895" y="5123"/>
                    <a:pt x="146922" y="6035"/>
                  </a:cubicBezTo>
                  <a:cubicBezTo>
                    <a:pt x="149060" y="7945"/>
                    <a:pt x="150129" y="10550"/>
                    <a:pt x="150129" y="13850"/>
                  </a:cubicBezTo>
                  <a:lnTo>
                    <a:pt x="150129" y="96821"/>
                  </a:lnTo>
                  <a:cubicBezTo>
                    <a:pt x="150129" y="104636"/>
                    <a:pt x="149273" y="111887"/>
                    <a:pt x="147520" y="118616"/>
                  </a:cubicBezTo>
                  <a:cubicBezTo>
                    <a:pt x="145767" y="125346"/>
                    <a:pt x="143159" y="131511"/>
                    <a:pt x="139653" y="137112"/>
                  </a:cubicBezTo>
                  <a:cubicBezTo>
                    <a:pt x="136146" y="142713"/>
                    <a:pt x="132127" y="147619"/>
                    <a:pt x="127594" y="151831"/>
                  </a:cubicBezTo>
                  <a:cubicBezTo>
                    <a:pt x="123062" y="156042"/>
                    <a:pt x="117973" y="159559"/>
                    <a:pt x="112329" y="162381"/>
                  </a:cubicBezTo>
                  <a:cubicBezTo>
                    <a:pt x="106728" y="165203"/>
                    <a:pt x="100955" y="167287"/>
                    <a:pt x="95012" y="168720"/>
                  </a:cubicBezTo>
                  <a:cubicBezTo>
                    <a:pt x="89068" y="170109"/>
                    <a:pt x="82953" y="170847"/>
                    <a:pt x="76668" y="170847"/>
                  </a:cubicBezTo>
                  <a:cubicBezTo>
                    <a:pt x="70382" y="170847"/>
                    <a:pt x="64268" y="170153"/>
                    <a:pt x="58324" y="168720"/>
                  </a:cubicBezTo>
                  <a:cubicBezTo>
                    <a:pt x="52380" y="167331"/>
                    <a:pt x="46608" y="165203"/>
                    <a:pt x="41006" y="162381"/>
                  </a:cubicBezTo>
                  <a:cubicBezTo>
                    <a:pt x="35362" y="159559"/>
                    <a:pt x="30316" y="156042"/>
                    <a:pt x="25741" y="151831"/>
                  </a:cubicBezTo>
                  <a:cubicBezTo>
                    <a:pt x="21166" y="147619"/>
                    <a:pt x="17189" y="142713"/>
                    <a:pt x="13683" y="137112"/>
                  </a:cubicBezTo>
                  <a:cubicBezTo>
                    <a:pt x="10177" y="131511"/>
                    <a:pt x="7568" y="125346"/>
                    <a:pt x="5815" y="118616"/>
                  </a:cubicBezTo>
                  <a:cubicBezTo>
                    <a:pt x="4105" y="111887"/>
                    <a:pt x="3207" y="104636"/>
                    <a:pt x="3207" y="96821"/>
                  </a:cubicBezTo>
                  <a:lnTo>
                    <a:pt x="3207" y="13112"/>
                  </a:lnTo>
                  <a:cubicBezTo>
                    <a:pt x="3207" y="11549"/>
                    <a:pt x="3464" y="10203"/>
                    <a:pt x="4019" y="8944"/>
                  </a:cubicBezTo>
                  <a:cubicBezTo>
                    <a:pt x="4575" y="7685"/>
                    <a:pt x="5388" y="6643"/>
                    <a:pt x="6499" y="5731"/>
                  </a:cubicBezTo>
                  <a:cubicBezTo>
                    <a:pt x="7526" y="4906"/>
                    <a:pt x="8637" y="4298"/>
                    <a:pt x="9877" y="3864"/>
                  </a:cubicBezTo>
                  <a:cubicBezTo>
                    <a:pt x="11075" y="3473"/>
                    <a:pt x="12357" y="3256"/>
                    <a:pt x="13769" y="3256"/>
                  </a:cubicBezTo>
                  <a:cubicBezTo>
                    <a:pt x="15222" y="3256"/>
                    <a:pt x="16591" y="3473"/>
                    <a:pt x="17831" y="3908"/>
                  </a:cubicBezTo>
                  <a:cubicBezTo>
                    <a:pt x="19114" y="4342"/>
                    <a:pt x="20268" y="4993"/>
                    <a:pt x="21294" y="5861"/>
                  </a:cubicBezTo>
                  <a:cubicBezTo>
                    <a:pt x="22363" y="6773"/>
                    <a:pt x="23176" y="7859"/>
                    <a:pt x="23732" y="9118"/>
                  </a:cubicBezTo>
                  <a:cubicBezTo>
                    <a:pt x="24245" y="10333"/>
                    <a:pt x="24544" y="11766"/>
                    <a:pt x="24544" y="13286"/>
                  </a:cubicBezTo>
                  <a:lnTo>
                    <a:pt x="24544" y="96734"/>
                  </a:lnTo>
                  <a:cubicBezTo>
                    <a:pt x="24544" y="102378"/>
                    <a:pt x="25143" y="107588"/>
                    <a:pt x="26383" y="112408"/>
                  </a:cubicBezTo>
                  <a:cubicBezTo>
                    <a:pt x="27580" y="117184"/>
                    <a:pt x="29419" y="121569"/>
                    <a:pt x="31856" y="125520"/>
                  </a:cubicBezTo>
                  <a:cubicBezTo>
                    <a:pt x="34293" y="129471"/>
                    <a:pt x="37115" y="132987"/>
                    <a:pt x="40365" y="135983"/>
                  </a:cubicBezTo>
                  <a:cubicBezTo>
                    <a:pt x="43572" y="138979"/>
                    <a:pt x="47164" y="141497"/>
                    <a:pt x="51140" y="143494"/>
                  </a:cubicBezTo>
                  <a:cubicBezTo>
                    <a:pt x="55117" y="145535"/>
                    <a:pt x="59265" y="147055"/>
                    <a:pt x="63541" y="148053"/>
                  </a:cubicBezTo>
                  <a:cubicBezTo>
                    <a:pt x="67774" y="149052"/>
                    <a:pt x="72178" y="149573"/>
                    <a:pt x="76711" y="149573"/>
                  </a:cubicBezTo>
                  <a:cubicBezTo>
                    <a:pt x="85733" y="149573"/>
                    <a:pt x="94285" y="147532"/>
                    <a:pt x="102281" y="143451"/>
                  </a:cubicBezTo>
                  <a:cubicBezTo>
                    <a:pt x="106257" y="141410"/>
                    <a:pt x="109849" y="138936"/>
                    <a:pt x="113056" y="135940"/>
                  </a:cubicBezTo>
                  <a:cubicBezTo>
                    <a:pt x="116263" y="132944"/>
                    <a:pt x="119085" y="129427"/>
                    <a:pt x="121565" y="125476"/>
                  </a:cubicBezTo>
                  <a:cubicBezTo>
                    <a:pt x="124003" y="121525"/>
                    <a:pt x="125841" y="117140"/>
                    <a:pt x="127038" y="112364"/>
                  </a:cubicBezTo>
                  <a:cubicBezTo>
                    <a:pt x="128278" y="107588"/>
                    <a:pt x="128877" y="102335"/>
                    <a:pt x="128877" y="96691"/>
                  </a:cubicBezTo>
                  <a:lnTo>
                    <a:pt x="128877" y="13980"/>
                  </a:lnTo>
                  <a:lnTo>
                    <a:pt x="128877" y="13980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C84D6703-2CFF-4730-960C-012AFC810F6D}"/>
                </a:ext>
              </a:extLst>
            </p:cNvPr>
            <p:cNvSpPr/>
            <p:nvPr/>
          </p:nvSpPr>
          <p:spPr>
            <a:xfrm>
              <a:off x="1687669" y="376849"/>
              <a:ext cx="153934" cy="217087"/>
            </a:xfrm>
            <a:custGeom>
              <a:avLst/>
              <a:gdLst>
                <a:gd name="connsiteX0" fmla="*/ 81628 w 153934"/>
                <a:gd name="connsiteY0" fmla="*/ 51450 h 217086"/>
                <a:gd name="connsiteX1" fmla="*/ 111046 w 153934"/>
                <a:gd name="connsiteY1" fmla="*/ 58049 h 217086"/>
                <a:gd name="connsiteX2" fmla="*/ 131272 w 153934"/>
                <a:gd name="connsiteY2" fmla="*/ 76936 h 217086"/>
                <a:gd name="connsiteX3" fmla="*/ 131272 w 153934"/>
                <a:gd name="connsiteY3" fmla="*/ 14284 h 217086"/>
                <a:gd name="connsiteX4" fmla="*/ 134650 w 153934"/>
                <a:gd name="connsiteY4" fmla="*/ 6252 h 217086"/>
                <a:gd name="connsiteX5" fmla="*/ 142603 w 153934"/>
                <a:gd name="connsiteY5" fmla="*/ 3256 h 217086"/>
                <a:gd name="connsiteX6" fmla="*/ 150428 w 153934"/>
                <a:gd name="connsiteY6" fmla="*/ 6252 h 217086"/>
                <a:gd name="connsiteX7" fmla="*/ 153635 w 153934"/>
                <a:gd name="connsiteY7" fmla="*/ 14284 h 217086"/>
                <a:gd name="connsiteX8" fmla="*/ 153635 w 153934"/>
                <a:gd name="connsiteY8" fmla="*/ 202499 h 217086"/>
                <a:gd name="connsiteX9" fmla="*/ 150556 w 153934"/>
                <a:gd name="connsiteY9" fmla="*/ 210531 h 217086"/>
                <a:gd name="connsiteX10" fmla="*/ 142304 w 153934"/>
                <a:gd name="connsiteY10" fmla="*/ 213527 h 217086"/>
                <a:gd name="connsiteX11" fmla="*/ 131870 w 153934"/>
                <a:gd name="connsiteY11" fmla="*/ 202499 h 217086"/>
                <a:gd name="connsiteX12" fmla="*/ 131870 w 153934"/>
                <a:gd name="connsiteY12" fmla="*/ 189604 h 217086"/>
                <a:gd name="connsiteX13" fmla="*/ 110747 w 153934"/>
                <a:gd name="connsiteY13" fmla="*/ 210053 h 217086"/>
                <a:gd name="connsiteX14" fmla="*/ 81628 w 153934"/>
                <a:gd name="connsiteY14" fmla="*/ 216653 h 217086"/>
                <a:gd name="connsiteX15" fmla="*/ 42118 w 153934"/>
                <a:gd name="connsiteY15" fmla="*/ 206754 h 217086"/>
                <a:gd name="connsiteX16" fmla="*/ 13769 w 153934"/>
                <a:gd name="connsiteY16" fmla="*/ 177968 h 217086"/>
                <a:gd name="connsiteX17" fmla="*/ 3207 w 153934"/>
                <a:gd name="connsiteY17" fmla="*/ 132640 h 217086"/>
                <a:gd name="connsiteX18" fmla="*/ 11032 w 153934"/>
                <a:gd name="connsiteY18" fmla="*/ 95952 h 217086"/>
                <a:gd name="connsiteX19" fmla="*/ 36474 w 153934"/>
                <a:gd name="connsiteY19" fmla="*/ 64301 h 217086"/>
                <a:gd name="connsiteX20" fmla="*/ 81671 w 153934"/>
                <a:gd name="connsiteY20" fmla="*/ 51406 h 217086"/>
                <a:gd name="connsiteX21" fmla="*/ 81671 w 153934"/>
                <a:gd name="connsiteY21" fmla="*/ 51406 h 217086"/>
                <a:gd name="connsiteX22" fmla="*/ 83467 w 153934"/>
                <a:gd name="connsiteY22" fmla="*/ 194987 h 217086"/>
                <a:gd name="connsiteX23" fmla="*/ 117631 w 153934"/>
                <a:gd name="connsiteY23" fmla="*/ 180833 h 217086"/>
                <a:gd name="connsiteX24" fmla="*/ 131272 w 153934"/>
                <a:gd name="connsiteY24" fmla="*/ 146534 h 217086"/>
                <a:gd name="connsiteX25" fmla="*/ 131272 w 153934"/>
                <a:gd name="connsiteY25" fmla="*/ 121656 h 217086"/>
                <a:gd name="connsiteX26" fmla="*/ 117460 w 153934"/>
                <a:gd name="connsiteY26" fmla="*/ 87660 h 217086"/>
                <a:gd name="connsiteX27" fmla="*/ 82526 w 153934"/>
                <a:gd name="connsiteY27" fmla="*/ 73158 h 217086"/>
                <a:gd name="connsiteX28" fmla="*/ 48660 w 153934"/>
                <a:gd name="connsiteY28" fmla="*/ 82754 h 217086"/>
                <a:gd name="connsiteX29" fmla="*/ 30744 w 153934"/>
                <a:gd name="connsiteY29" fmla="*/ 105895 h 217086"/>
                <a:gd name="connsiteX30" fmla="*/ 25527 w 153934"/>
                <a:gd name="connsiteY30" fmla="*/ 131685 h 217086"/>
                <a:gd name="connsiteX31" fmla="*/ 34721 w 153934"/>
                <a:gd name="connsiteY31" fmla="*/ 168503 h 217086"/>
                <a:gd name="connsiteX32" fmla="*/ 57255 w 153934"/>
                <a:gd name="connsiteY32" fmla="*/ 188822 h 217086"/>
                <a:gd name="connsiteX33" fmla="*/ 83424 w 153934"/>
                <a:gd name="connsiteY33" fmla="*/ 194944 h 217086"/>
                <a:gd name="connsiteX34" fmla="*/ 83424 w 153934"/>
                <a:gd name="connsiteY34" fmla="*/ 194944 h 21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3934" h="217086">
                  <a:moveTo>
                    <a:pt x="81628" y="51450"/>
                  </a:moveTo>
                  <a:cubicBezTo>
                    <a:pt x="92275" y="51450"/>
                    <a:pt x="102067" y="53620"/>
                    <a:pt x="111046" y="58049"/>
                  </a:cubicBezTo>
                  <a:cubicBezTo>
                    <a:pt x="120026" y="62478"/>
                    <a:pt x="126782" y="68773"/>
                    <a:pt x="131272" y="76936"/>
                  </a:cubicBezTo>
                  <a:lnTo>
                    <a:pt x="131272" y="14284"/>
                  </a:lnTo>
                  <a:cubicBezTo>
                    <a:pt x="131272" y="10941"/>
                    <a:pt x="132383" y="8249"/>
                    <a:pt x="134650" y="6252"/>
                  </a:cubicBezTo>
                  <a:cubicBezTo>
                    <a:pt x="136916" y="4255"/>
                    <a:pt x="139524" y="3256"/>
                    <a:pt x="142603" y="3256"/>
                  </a:cubicBezTo>
                  <a:cubicBezTo>
                    <a:pt x="145682" y="3256"/>
                    <a:pt x="148290" y="4255"/>
                    <a:pt x="150428" y="6252"/>
                  </a:cubicBezTo>
                  <a:cubicBezTo>
                    <a:pt x="152566" y="8249"/>
                    <a:pt x="153635" y="10898"/>
                    <a:pt x="153635" y="14284"/>
                  </a:cubicBezTo>
                  <a:lnTo>
                    <a:pt x="153635" y="202499"/>
                  </a:lnTo>
                  <a:cubicBezTo>
                    <a:pt x="153635" y="205842"/>
                    <a:pt x="152609" y="208534"/>
                    <a:pt x="150556" y="210531"/>
                  </a:cubicBezTo>
                  <a:cubicBezTo>
                    <a:pt x="148504" y="212528"/>
                    <a:pt x="145767" y="213527"/>
                    <a:pt x="142304" y="213527"/>
                  </a:cubicBezTo>
                  <a:cubicBezTo>
                    <a:pt x="135377" y="213527"/>
                    <a:pt x="131870" y="209836"/>
                    <a:pt x="131870" y="202499"/>
                  </a:cubicBezTo>
                  <a:lnTo>
                    <a:pt x="131870" y="189604"/>
                  </a:lnTo>
                  <a:cubicBezTo>
                    <a:pt x="126953" y="198852"/>
                    <a:pt x="119940" y="205668"/>
                    <a:pt x="110747" y="210053"/>
                  </a:cubicBezTo>
                  <a:cubicBezTo>
                    <a:pt x="101554" y="214438"/>
                    <a:pt x="91847" y="216653"/>
                    <a:pt x="81628" y="216653"/>
                  </a:cubicBezTo>
                  <a:cubicBezTo>
                    <a:pt x="67132" y="216653"/>
                    <a:pt x="53963" y="213353"/>
                    <a:pt x="42118" y="206754"/>
                  </a:cubicBezTo>
                  <a:cubicBezTo>
                    <a:pt x="30274" y="200154"/>
                    <a:pt x="20824" y="190559"/>
                    <a:pt x="13769" y="177968"/>
                  </a:cubicBezTo>
                  <a:cubicBezTo>
                    <a:pt x="6713" y="165377"/>
                    <a:pt x="3207" y="150268"/>
                    <a:pt x="3207" y="132640"/>
                  </a:cubicBezTo>
                  <a:cubicBezTo>
                    <a:pt x="3207" y="120700"/>
                    <a:pt x="5815" y="108457"/>
                    <a:pt x="11032" y="95952"/>
                  </a:cubicBezTo>
                  <a:cubicBezTo>
                    <a:pt x="16249" y="83492"/>
                    <a:pt x="24715" y="72941"/>
                    <a:pt x="36474" y="64301"/>
                  </a:cubicBezTo>
                  <a:cubicBezTo>
                    <a:pt x="48233" y="55705"/>
                    <a:pt x="63284" y="51406"/>
                    <a:pt x="81671" y="51406"/>
                  </a:cubicBezTo>
                  <a:lnTo>
                    <a:pt x="81671" y="51406"/>
                  </a:lnTo>
                  <a:close/>
                  <a:moveTo>
                    <a:pt x="83467" y="194987"/>
                  </a:moveTo>
                  <a:cubicBezTo>
                    <a:pt x="97150" y="194163"/>
                    <a:pt x="108524" y="189430"/>
                    <a:pt x="117631" y="180833"/>
                  </a:cubicBezTo>
                  <a:cubicBezTo>
                    <a:pt x="126696" y="172237"/>
                    <a:pt x="131272" y="160775"/>
                    <a:pt x="131272" y="146534"/>
                  </a:cubicBezTo>
                  <a:lnTo>
                    <a:pt x="131272" y="121656"/>
                  </a:lnTo>
                  <a:cubicBezTo>
                    <a:pt x="131272" y="108022"/>
                    <a:pt x="126696" y="96691"/>
                    <a:pt x="117460" y="87660"/>
                  </a:cubicBezTo>
                  <a:cubicBezTo>
                    <a:pt x="108267" y="78629"/>
                    <a:pt x="96636" y="73810"/>
                    <a:pt x="82526" y="73158"/>
                  </a:cubicBezTo>
                  <a:cubicBezTo>
                    <a:pt x="68415" y="73158"/>
                    <a:pt x="57127" y="76371"/>
                    <a:pt x="48660" y="82754"/>
                  </a:cubicBezTo>
                  <a:cubicBezTo>
                    <a:pt x="40194" y="89136"/>
                    <a:pt x="34208" y="96864"/>
                    <a:pt x="30744" y="105895"/>
                  </a:cubicBezTo>
                  <a:cubicBezTo>
                    <a:pt x="27281" y="114926"/>
                    <a:pt x="25527" y="123522"/>
                    <a:pt x="25527" y="131685"/>
                  </a:cubicBezTo>
                  <a:cubicBezTo>
                    <a:pt x="25527" y="146794"/>
                    <a:pt x="28606" y="159081"/>
                    <a:pt x="34721" y="168503"/>
                  </a:cubicBezTo>
                  <a:cubicBezTo>
                    <a:pt x="40835" y="177924"/>
                    <a:pt x="48361" y="184698"/>
                    <a:pt x="57255" y="188822"/>
                  </a:cubicBezTo>
                  <a:cubicBezTo>
                    <a:pt x="66149" y="192903"/>
                    <a:pt x="74872" y="194944"/>
                    <a:pt x="83424" y="194944"/>
                  </a:cubicBezTo>
                  <a:lnTo>
                    <a:pt x="83424" y="194944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2FFAFA2E-82CD-4FDF-AF94-6214DCEC6414}"/>
                </a:ext>
              </a:extLst>
            </p:cNvPr>
            <p:cNvSpPr/>
            <p:nvPr/>
          </p:nvSpPr>
          <p:spPr>
            <a:xfrm>
              <a:off x="1859049" y="424087"/>
              <a:ext cx="166762" cy="169328"/>
            </a:xfrm>
            <a:custGeom>
              <a:avLst/>
              <a:gdLst>
                <a:gd name="connsiteX0" fmla="*/ 3848 w 166762"/>
                <a:gd name="connsiteY0" fmla="*/ 18409 h 169327"/>
                <a:gd name="connsiteX1" fmla="*/ 3207 w 166762"/>
                <a:gd name="connsiteY1" fmla="*/ 14545 h 169327"/>
                <a:gd name="connsiteX2" fmla="*/ 6970 w 166762"/>
                <a:gd name="connsiteY2" fmla="*/ 6469 h 169327"/>
                <a:gd name="connsiteX3" fmla="*/ 15736 w 166762"/>
                <a:gd name="connsiteY3" fmla="*/ 3256 h 169327"/>
                <a:gd name="connsiteX4" fmla="*/ 21551 w 166762"/>
                <a:gd name="connsiteY4" fmla="*/ 4863 h 169327"/>
                <a:gd name="connsiteX5" fmla="*/ 25485 w 166762"/>
                <a:gd name="connsiteY5" fmla="*/ 9725 h 169327"/>
                <a:gd name="connsiteX6" fmla="*/ 85434 w 166762"/>
                <a:gd name="connsiteY6" fmla="*/ 132640 h 169327"/>
                <a:gd name="connsiteX7" fmla="*/ 146024 w 166762"/>
                <a:gd name="connsiteY7" fmla="*/ 9422 h 169327"/>
                <a:gd name="connsiteX8" fmla="*/ 149958 w 166762"/>
                <a:gd name="connsiteY8" fmla="*/ 4906 h 169327"/>
                <a:gd name="connsiteX9" fmla="*/ 155773 w 166762"/>
                <a:gd name="connsiteY9" fmla="*/ 3300 h 169327"/>
                <a:gd name="connsiteX10" fmla="*/ 163769 w 166762"/>
                <a:gd name="connsiteY10" fmla="*/ 6035 h 169327"/>
                <a:gd name="connsiteX11" fmla="*/ 167403 w 166762"/>
                <a:gd name="connsiteY11" fmla="*/ 13286 h 169327"/>
                <a:gd name="connsiteX12" fmla="*/ 166463 w 166762"/>
                <a:gd name="connsiteY12" fmla="*/ 17497 h 169327"/>
                <a:gd name="connsiteX13" fmla="*/ 95525 w 166762"/>
                <a:gd name="connsiteY13" fmla="*/ 162338 h 169327"/>
                <a:gd name="connsiteX14" fmla="*/ 90992 w 166762"/>
                <a:gd name="connsiteY14" fmla="*/ 167808 h 169327"/>
                <a:gd name="connsiteX15" fmla="*/ 84878 w 166762"/>
                <a:gd name="connsiteY15" fmla="*/ 169762 h 169327"/>
                <a:gd name="connsiteX16" fmla="*/ 74829 w 166762"/>
                <a:gd name="connsiteY16" fmla="*/ 162685 h 169327"/>
                <a:gd name="connsiteX17" fmla="*/ 3891 w 166762"/>
                <a:gd name="connsiteY17" fmla="*/ 18496 h 169327"/>
                <a:gd name="connsiteX18" fmla="*/ 3891 w 166762"/>
                <a:gd name="connsiteY18" fmla="*/ 18496 h 16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762" h="169327">
                  <a:moveTo>
                    <a:pt x="3848" y="18409"/>
                  </a:moveTo>
                  <a:cubicBezTo>
                    <a:pt x="3421" y="17541"/>
                    <a:pt x="3207" y="16238"/>
                    <a:pt x="3207" y="14545"/>
                  </a:cubicBezTo>
                  <a:cubicBezTo>
                    <a:pt x="3207" y="11332"/>
                    <a:pt x="4447" y="8640"/>
                    <a:pt x="6970" y="6469"/>
                  </a:cubicBezTo>
                  <a:cubicBezTo>
                    <a:pt x="9493" y="4298"/>
                    <a:pt x="12400" y="3256"/>
                    <a:pt x="15736" y="3256"/>
                  </a:cubicBezTo>
                  <a:cubicBezTo>
                    <a:pt x="17831" y="3256"/>
                    <a:pt x="19755" y="3777"/>
                    <a:pt x="21551" y="4863"/>
                  </a:cubicBezTo>
                  <a:cubicBezTo>
                    <a:pt x="23347" y="5948"/>
                    <a:pt x="24630" y="7555"/>
                    <a:pt x="25485" y="9725"/>
                  </a:cubicBezTo>
                  <a:lnTo>
                    <a:pt x="85434" y="132640"/>
                  </a:lnTo>
                  <a:lnTo>
                    <a:pt x="146024" y="9422"/>
                  </a:lnTo>
                  <a:cubicBezTo>
                    <a:pt x="146879" y="7468"/>
                    <a:pt x="148162" y="5992"/>
                    <a:pt x="149958" y="4906"/>
                  </a:cubicBezTo>
                  <a:cubicBezTo>
                    <a:pt x="151753" y="3821"/>
                    <a:pt x="153678" y="3300"/>
                    <a:pt x="155773" y="3300"/>
                  </a:cubicBezTo>
                  <a:cubicBezTo>
                    <a:pt x="158723" y="3300"/>
                    <a:pt x="161374" y="4211"/>
                    <a:pt x="163769" y="6035"/>
                  </a:cubicBezTo>
                  <a:cubicBezTo>
                    <a:pt x="166163" y="7859"/>
                    <a:pt x="167403" y="10290"/>
                    <a:pt x="167403" y="13286"/>
                  </a:cubicBezTo>
                  <a:cubicBezTo>
                    <a:pt x="167403" y="14371"/>
                    <a:pt x="167104" y="15761"/>
                    <a:pt x="166463" y="17497"/>
                  </a:cubicBezTo>
                  <a:lnTo>
                    <a:pt x="95525" y="162338"/>
                  </a:lnTo>
                  <a:cubicBezTo>
                    <a:pt x="94499" y="164726"/>
                    <a:pt x="92959" y="166549"/>
                    <a:pt x="90992" y="167808"/>
                  </a:cubicBezTo>
                  <a:cubicBezTo>
                    <a:pt x="88983" y="169111"/>
                    <a:pt x="86973" y="169762"/>
                    <a:pt x="84878" y="169762"/>
                  </a:cubicBezTo>
                  <a:cubicBezTo>
                    <a:pt x="80901" y="169762"/>
                    <a:pt x="77566" y="167417"/>
                    <a:pt x="74829" y="162685"/>
                  </a:cubicBezTo>
                  <a:lnTo>
                    <a:pt x="3891" y="18496"/>
                  </a:lnTo>
                  <a:lnTo>
                    <a:pt x="3891" y="184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0BDD46F5-5AD6-4594-873A-595DC3B2E5AF}"/>
                </a:ext>
              </a:extLst>
            </p:cNvPr>
            <p:cNvSpPr/>
            <p:nvPr/>
          </p:nvSpPr>
          <p:spPr>
            <a:xfrm>
              <a:off x="1196405" y="424738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56CB7C4B-9053-4042-ABE8-A971F9F6A54B}"/>
                </a:ext>
              </a:extLst>
            </p:cNvPr>
            <p:cNvSpPr/>
            <p:nvPr/>
          </p:nvSpPr>
          <p:spPr>
            <a:xfrm>
              <a:off x="1271020" y="452265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D2A01D44-16D2-4B56-AB3B-52E11D06EB16}"/>
                </a:ext>
              </a:extLst>
            </p:cNvPr>
            <p:cNvSpPr/>
            <p:nvPr/>
          </p:nvSpPr>
          <p:spPr>
            <a:xfrm>
              <a:off x="2131812" y="418659"/>
              <a:ext cx="838086" cy="230112"/>
            </a:xfrm>
            <a:custGeom>
              <a:avLst/>
              <a:gdLst>
                <a:gd name="connsiteX0" fmla="*/ 152780 w 838086"/>
                <a:gd name="connsiteY0" fmla="*/ 160514 h 230112"/>
                <a:gd name="connsiteX1" fmla="*/ 142945 w 838086"/>
                <a:gd name="connsiteY1" fmla="*/ 197853 h 230112"/>
                <a:gd name="connsiteX2" fmla="*/ 116007 w 838086"/>
                <a:gd name="connsiteY2" fmla="*/ 221125 h 230112"/>
                <a:gd name="connsiteX3" fmla="*/ 77694 w 838086"/>
                <a:gd name="connsiteY3" fmla="*/ 228940 h 230112"/>
                <a:gd name="connsiteX4" fmla="*/ 45240 w 838086"/>
                <a:gd name="connsiteY4" fmla="*/ 224251 h 230112"/>
                <a:gd name="connsiteX5" fmla="*/ 19242 w 838086"/>
                <a:gd name="connsiteY5" fmla="*/ 208317 h 230112"/>
                <a:gd name="connsiteX6" fmla="*/ 17104 w 838086"/>
                <a:gd name="connsiteY6" fmla="*/ 203931 h 230112"/>
                <a:gd name="connsiteX7" fmla="*/ 18643 w 838086"/>
                <a:gd name="connsiteY7" fmla="*/ 200502 h 230112"/>
                <a:gd name="connsiteX8" fmla="*/ 22320 w 838086"/>
                <a:gd name="connsiteY8" fmla="*/ 199242 h 230112"/>
                <a:gd name="connsiteX9" fmla="*/ 26297 w 838086"/>
                <a:gd name="connsiteY9" fmla="*/ 200502 h 230112"/>
                <a:gd name="connsiteX10" fmla="*/ 50756 w 838086"/>
                <a:gd name="connsiteY10" fmla="*/ 214569 h 230112"/>
                <a:gd name="connsiteX11" fmla="*/ 77694 w 838086"/>
                <a:gd name="connsiteY11" fmla="*/ 218346 h 230112"/>
                <a:gd name="connsiteX12" fmla="*/ 109849 w 838086"/>
                <a:gd name="connsiteY12" fmla="*/ 211920 h 230112"/>
                <a:gd name="connsiteX13" fmla="*/ 133239 w 838086"/>
                <a:gd name="connsiteY13" fmla="*/ 192382 h 230112"/>
                <a:gd name="connsiteX14" fmla="*/ 142004 w 838086"/>
                <a:gd name="connsiteY14" fmla="*/ 160514 h 230112"/>
                <a:gd name="connsiteX15" fmla="*/ 142004 w 838086"/>
                <a:gd name="connsiteY15" fmla="*/ 131468 h 230112"/>
                <a:gd name="connsiteX16" fmla="*/ 118444 w 838086"/>
                <a:gd name="connsiteY16" fmla="*/ 158951 h 230112"/>
                <a:gd name="connsiteX17" fmla="*/ 82611 w 838086"/>
                <a:gd name="connsiteY17" fmla="*/ 168633 h 230112"/>
                <a:gd name="connsiteX18" fmla="*/ 43529 w 838086"/>
                <a:gd name="connsiteY18" fmla="*/ 159255 h 230112"/>
                <a:gd name="connsiteX19" fmla="*/ 14282 w 838086"/>
                <a:gd name="connsiteY19" fmla="*/ 131598 h 230112"/>
                <a:gd name="connsiteX20" fmla="*/ 3207 w 838086"/>
                <a:gd name="connsiteY20" fmla="*/ 88007 h 230112"/>
                <a:gd name="connsiteX21" fmla="*/ 15821 w 838086"/>
                <a:gd name="connsiteY21" fmla="*/ 40031 h 230112"/>
                <a:gd name="connsiteX22" fmla="*/ 52124 w 838086"/>
                <a:gd name="connsiteY22" fmla="*/ 9248 h 230112"/>
                <a:gd name="connsiteX23" fmla="*/ 81371 w 838086"/>
                <a:gd name="connsiteY23" fmla="*/ 3300 h 230112"/>
                <a:gd name="connsiteX24" fmla="*/ 119556 w 838086"/>
                <a:gd name="connsiteY24" fmla="*/ 14241 h 230112"/>
                <a:gd name="connsiteX25" fmla="*/ 142004 w 838086"/>
                <a:gd name="connsiteY25" fmla="*/ 42028 h 230112"/>
                <a:gd name="connsiteX26" fmla="*/ 142004 w 838086"/>
                <a:gd name="connsiteY26" fmla="*/ 11071 h 230112"/>
                <a:gd name="connsiteX27" fmla="*/ 147221 w 838086"/>
                <a:gd name="connsiteY27" fmla="*/ 5471 h 230112"/>
                <a:gd name="connsiteX28" fmla="*/ 151240 w 838086"/>
                <a:gd name="connsiteY28" fmla="*/ 7034 h 230112"/>
                <a:gd name="connsiteX29" fmla="*/ 152780 w 838086"/>
                <a:gd name="connsiteY29" fmla="*/ 11071 h 230112"/>
                <a:gd name="connsiteX30" fmla="*/ 152780 w 838086"/>
                <a:gd name="connsiteY30" fmla="*/ 160427 h 230112"/>
                <a:gd name="connsiteX31" fmla="*/ 110020 w 838086"/>
                <a:gd name="connsiteY31" fmla="*/ 21448 h 230112"/>
                <a:gd name="connsiteX32" fmla="*/ 78934 w 838086"/>
                <a:gd name="connsiteY32" fmla="*/ 14241 h 230112"/>
                <a:gd name="connsiteX33" fmla="*/ 41092 w 838086"/>
                <a:gd name="connsiteY33" fmla="*/ 28308 h 230112"/>
                <a:gd name="connsiteX34" fmla="*/ 20610 w 838086"/>
                <a:gd name="connsiteY34" fmla="*/ 54576 h 230112"/>
                <a:gd name="connsiteX35" fmla="*/ 13982 w 838086"/>
                <a:gd name="connsiteY35" fmla="*/ 87399 h 230112"/>
                <a:gd name="connsiteX36" fmla="*/ 21978 w 838086"/>
                <a:gd name="connsiteY36" fmla="*/ 123045 h 230112"/>
                <a:gd name="connsiteX37" fmla="*/ 45539 w 838086"/>
                <a:gd name="connsiteY37" fmla="*/ 148357 h 230112"/>
                <a:gd name="connsiteX38" fmla="*/ 82611 w 838086"/>
                <a:gd name="connsiteY38" fmla="*/ 157735 h 230112"/>
                <a:gd name="connsiteX39" fmla="*/ 113099 w 838086"/>
                <a:gd name="connsiteY39" fmla="*/ 149920 h 230112"/>
                <a:gd name="connsiteX40" fmla="*/ 134350 w 838086"/>
                <a:gd name="connsiteY40" fmla="*/ 128993 h 230112"/>
                <a:gd name="connsiteX41" fmla="*/ 142047 w 838086"/>
                <a:gd name="connsiteY41" fmla="*/ 100251 h 230112"/>
                <a:gd name="connsiteX42" fmla="*/ 142047 w 838086"/>
                <a:gd name="connsiteY42" fmla="*/ 73071 h 230112"/>
                <a:gd name="connsiteX43" fmla="*/ 133752 w 838086"/>
                <a:gd name="connsiteY43" fmla="*/ 42462 h 230112"/>
                <a:gd name="connsiteX44" fmla="*/ 110063 w 838086"/>
                <a:gd name="connsiteY44" fmla="*/ 21535 h 230112"/>
                <a:gd name="connsiteX45" fmla="*/ 213755 w 838086"/>
                <a:gd name="connsiteY45" fmla="*/ 46457 h 230112"/>
                <a:gd name="connsiteX46" fmla="*/ 234365 w 838086"/>
                <a:gd name="connsiteY46" fmla="*/ 17541 h 230112"/>
                <a:gd name="connsiteX47" fmla="*/ 269470 w 838086"/>
                <a:gd name="connsiteY47" fmla="*/ 6469 h 230112"/>
                <a:gd name="connsiteX48" fmla="*/ 275029 w 838086"/>
                <a:gd name="connsiteY48" fmla="*/ 11766 h 230112"/>
                <a:gd name="connsiteX49" fmla="*/ 269470 w 838086"/>
                <a:gd name="connsiteY49" fmla="*/ 17063 h 230112"/>
                <a:gd name="connsiteX50" fmla="*/ 227780 w 838086"/>
                <a:gd name="connsiteY50" fmla="*/ 37513 h 230112"/>
                <a:gd name="connsiteX51" fmla="*/ 213798 w 838086"/>
                <a:gd name="connsiteY51" fmla="*/ 88919 h 230112"/>
                <a:gd name="connsiteX52" fmla="*/ 213798 w 838086"/>
                <a:gd name="connsiteY52" fmla="*/ 159559 h 230112"/>
                <a:gd name="connsiteX53" fmla="*/ 212258 w 838086"/>
                <a:gd name="connsiteY53" fmla="*/ 163640 h 230112"/>
                <a:gd name="connsiteX54" fmla="*/ 208581 w 838086"/>
                <a:gd name="connsiteY54" fmla="*/ 165203 h 230112"/>
                <a:gd name="connsiteX55" fmla="*/ 204561 w 838086"/>
                <a:gd name="connsiteY55" fmla="*/ 163640 h 230112"/>
                <a:gd name="connsiteX56" fmla="*/ 203022 w 838086"/>
                <a:gd name="connsiteY56" fmla="*/ 159559 h 230112"/>
                <a:gd name="connsiteX57" fmla="*/ 203022 w 838086"/>
                <a:gd name="connsiteY57" fmla="*/ 11766 h 230112"/>
                <a:gd name="connsiteX58" fmla="*/ 204561 w 838086"/>
                <a:gd name="connsiteY58" fmla="*/ 8032 h 230112"/>
                <a:gd name="connsiteX59" fmla="*/ 208581 w 838086"/>
                <a:gd name="connsiteY59" fmla="*/ 6469 h 230112"/>
                <a:gd name="connsiteX60" fmla="*/ 212258 w 838086"/>
                <a:gd name="connsiteY60" fmla="*/ 8032 h 230112"/>
                <a:gd name="connsiteX61" fmla="*/ 213798 w 838086"/>
                <a:gd name="connsiteY61" fmla="*/ 11766 h 230112"/>
                <a:gd name="connsiteX62" fmla="*/ 213798 w 838086"/>
                <a:gd name="connsiteY62" fmla="*/ 46457 h 230112"/>
                <a:gd name="connsiteX63" fmla="*/ 369784 w 838086"/>
                <a:gd name="connsiteY63" fmla="*/ 168633 h 230112"/>
                <a:gd name="connsiteX64" fmla="*/ 335619 w 838086"/>
                <a:gd name="connsiteY64" fmla="*/ 161426 h 230112"/>
                <a:gd name="connsiteX65" fmla="*/ 308510 w 838086"/>
                <a:gd name="connsiteY65" fmla="*/ 140803 h 230112"/>
                <a:gd name="connsiteX66" fmla="*/ 290038 w 838086"/>
                <a:gd name="connsiteY66" fmla="*/ 86097 h 230112"/>
                <a:gd name="connsiteX67" fmla="*/ 296794 w 838086"/>
                <a:gd name="connsiteY67" fmla="*/ 51710 h 230112"/>
                <a:gd name="connsiteX68" fmla="*/ 316335 w 838086"/>
                <a:gd name="connsiteY68" fmla="*/ 23098 h 230112"/>
                <a:gd name="connsiteX69" fmla="*/ 346352 w 838086"/>
                <a:gd name="connsiteY69" fmla="*/ 6078 h 230112"/>
                <a:gd name="connsiteX70" fmla="*/ 369741 w 838086"/>
                <a:gd name="connsiteY70" fmla="*/ 3256 h 230112"/>
                <a:gd name="connsiteX71" fmla="*/ 392832 w 838086"/>
                <a:gd name="connsiteY71" fmla="*/ 6078 h 230112"/>
                <a:gd name="connsiteX72" fmla="*/ 432213 w 838086"/>
                <a:gd name="connsiteY72" fmla="*/ 33562 h 230112"/>
                <a:gd name="connsiteX73" fmla="*/ 449445 w 838086"/>
                <a:gd name="connsiteY73" fmla="*/ 80105 h 230112"/>
                <a:gd name="connsiteX74" fmla="*/ 430973 w 838086"/>
                <a:gd name="connsiteY74" fmla="*/ 140716 h 230112"/>
                <a:gd name="connsiteX75" fmla="*/ 403906 w 838086"/>
                <a:gd name="connsiteY75" fmla="*/ 161339 h 230112"/>
                <a:gd name="connsiteX76" fmla="*/ 369741 w 838086"/>
                <a:gd name="connsiteY76" fmla="*/ 168546 h 230112"/>
                <a:gd name="connsiteX77" fmla="*/ 389496 w 838086"/>
                <a:gd name="connsiteY77" fmla="*/ 16759 h 230112"/>
                <a:gd name="connsiteX78" fmla="*/ 369485 w 838086"/>
                <a:gd name="connsiteY78" fmla="*/ 14241 h 230112"/>
                <a:gd name="connsiteX79" fmla="*/ 350115 w 838086"/>
                <a:gd name="connsiteY79" fmla="*/ 16759 h 230112"/>
                <a:gd name="connsiteX80" fmla="*/ 314411 w 838086"/>
                <a:gd name="connsiteY80" fmla="*/ 43027 h 230112"/>
                <a:gd name="connsiteX81" fmla="*/ 301155 w 838086"/>
                <a:gd name="connsiteY81" fmla="*/ 87399 h 230112"/>
                <a:gd name="connsiteX82" fmla="*/ 305175 w 838086"/>
                <a:gd name="connsiteY82" fmla="*/ 112234 h 230112"/>
                <a:gd name="connsiteX83" fmla="*/ 317190 w 838086"/>
                <a:gd name="connsiteY83" fmla="*/ 133943 h 230112"/>
                <a:gd name="connsiteX84" fmla="*/ 340579 w 838086"/>
                <a:gd name="connsiteY84" fmla="*/ 151744 h 230112"/>
                <a:gd name="connsiteX85" fmla="*/ 369827 w 838086"/>
                <a:gd name="connsiteY85" fmla="*/ 157996 h 230112"/>
                <a:gd name="connsiteX86" fmla="*/ 399545 w 838086"/>
                <a:gd name="connsiteY86" fmla="*/ 151744 h 230112"/>
                <a:gd name="connsiteX87" fmla="*/ 423105 w 838086"/>
                <a:gd name="connsiteY87" fmla="*/ 133943 h 230112"/>
                <a:gd name="connsiteX88" fmla="*/ 435121 w 838086"/>
                <a:gd name="connsiteY88" fmla="*/ 112364 h 230112"/>
                <a:gd name="connsiteX89" fmla="*/ 439140 w 838086"/>
                <a:gd name="connsiteY89" fmla="*/ 87660 h 230112"/>
                <a:gd name="connsiteX90" fmla="*/ 425756 w 838086"/>
                <a:gd name="connsiteY90" fmla="*/ 43113 h 230112"/>
                <a:gd name="connsiteX91" fmla="*/ 389582 w 838086"/>
                <a:gd name="connsiteY91" fmla="*/ 16716 h 230112"/>
                <a:gd name="connsiteX92" fmla="*/ 499987 w 838086"/>
                <a:gd name="connsiteY92" fmla="*/ 100207 h 230112"/>
                <a:gd name="connsiteX93" fmla="*/ 508154 w 838086"/>
                <a:gd name="connsiteY93" fmla="*/ 129731 h 230112"/>
                <a:gd name="connsiteX94" fmla="*/ 529705 w 838086"/>
                <a:gd name="connsiteY94" fmla="*/ 150528 h 230112"/>
                <a:gd name="connsiteX95" fmla="*/ 558482 w 838086"/>
                <a:gd name="connsiteY95" fmla="*/ 158039 h 230112"/>
                <a:gd name="connsiteX96" fmla="*/ 590466 w 838086"/>
                <a:gd name="connsiteY96" fmla="*/ 149139 h 230112"/>
                <a:gd name="connsiteX97" fmla="*/ 616934 w 838086"/>
                <a:gd name="connsiteY97" fmla="*/ 123696 h 230112"/>
                <a:gd name="connsiteX98" fmla="*/ 627410 w 838086"/>
                <a:gd name="connsiteY98" fmla="*/ 85272 h 230112"/>
                <a:gd name="connsiteX99" fmla="*/ 627410 w 838086"/>
                <a:gd name="connsiteY99" fmla="*/ 12157 h 230112"/>
                <a:gd name="connsiteX100" fmla="*/ 632627 w 838086"/>
                <a:gd name="connsiteY100" fmla="*/ 6556 h 230112"/>
                <a:gd name="connsiteX101" fmla="*/ 636646 w 838086"/>
                <a:gd name="connsiteY101" fmla="*/ 8119 h 230112"/>
                <a:gd name="connsiteX102" fmla="*/ 638186 w 838086"/>
                <a:gd name="connsiteY102" fmla="*/ 12157 h 230112"/>
                <a:gd name="connsiteX103" fmla="*/ 638186 w 838086"/>
                <a:gd name="connsiteY103" fmla="*/ 160297 h 230112"/>
                <a:gd name="connsiteX104" fmla="*/ 636646 w 838086"/>
                <a:gd name="connsiteY104" fmla="*/ 164031 h 230112"/>
                <a:gd name="connsiteX105" fmla="*/ 632627 w 838086"/>
                <a:gd name="connsiteY105" fmla="*/ 165594 h 230112"/>
                <a:gd name="connsiteX106" fmla="*/ 627410 w 838086"/>
                <a:gd name="connsiteY106" fmla="*/ 159950 h 230112"/>
                <a:gd name="connsiteX107" fmla="*/ 627410 w 838086"/>
                <a:gd name="connsiteY107" fmla="*/ 116185 h 230112"/>
                <a:gd name="connsiteX108" fmla="*/ 611717 w 838086"/>
                <a:gd name="connsiteY108" fmla="*/ 145231 h 230112"/>
                <a:gd name="connsiteX109" fmla="*/ 586789 w 838086"/>
                <a:gd name="connsiteY109" fmla="*/ 162902 h 230112"/>
                <a:gd name="connsiteX110" fmla="*/ 559722 w 838086"/>
                <a:gd name="connsiteY110" fmla="*/ 168677 h 230112"/>
                <a:gd name="connsiteX111" fmla="*/ 525429 w 838086"/>
                <a:gd name="connsiteY111" fmla="*/ 160688 h 230112"/>
                <a:gd name="connsiteX112" fmla="*/ 499260 w 838086"/>
                <a:gd name="connsiteY112" fmla="*/ 137112 h 230112"/>
                <a:gd name="connsiteX113" fmla="*/ 489254 w 838086"/>
                <a:gd name="connsiteY113" fmla="*/ 100251 h 230112"/>
                <a:gd name="connsiteX114" fmla="*/ 489254 w 838086"/>
                <a:gd name="connsiteY114" fmla="*/ 12113 h 230112"/>
                <a:gd name="connsiteX115" fmla="*/ 494514 w 838086"/>
                <a:gd name="connsiteY115" fmla="*/ 6513 h 230112"/>
                <a:gd name="connsiteX116" fmla="*/ 498490 w 838086"/>
                <a:gd name="connsiteY116" fmla="*/ 8076 h 230112"/>
                <a:gd name="connsiteX117" fmla="*/ 500030 w 838086"/>
                <a:gd name="connsiteY117" fmla="*/ 12113 h 230112"/>
                <a:gd name="connsiteX118" fmla="*/ 500030 w 838086"/>
                <a:gd name="connsiteY118" fmla="*/ 100251 h 230112"/>
                <a:gd name="connsiteX119" fmla="*/ 791436 w 838086"/>
                <a:gd name="connsiteY119" fmla="*/ 163032 h 230112"/>
                <a:gd name="connsiteX120" fmla="*/ 758810 w 838086"/>
                <a:gd name="connsiteY120" fmla="*/ 168677 h 230112"/>
                <a:gd name="connsiteX121" fmla="*/ 722935 w 838086"/>
                <a:gd name="connsiteY121" fmla="*/ 158994 h 230112"/>
                <a:gd name="connsiteX122" fmla="*/ 699374 w 838086"/>
                <a:gd name="connsiteY122" fmla="*/ 131511 h 230112"/>
                <a:gd name="connsiteX123" fmla="*/ 699374 w 838086"/>
                <a:gd name="connsiteY123" fmla="*/ 221819 h 230112"/>
                <a:gd name="connsiteX124" fmla="*/ 694158 w 838086"/>
                <a:gd name="connsiteY124" fmla="*/ 227420 h 230112"/>
                <a:gd name="connsiteX125" fmla="*/ 690138 w 838086"/>
                <a:gd name="connsiteY125" fmla="*/ 225857 h 230112"/>
                <a:gd name="connsiteX126" fmla="*/ 688599 w 838086"/>
                <a:gd name="connsiteY126" fmla="*/ 221776 h 230112"/>
                <a:gd name="connsiteX127" fmla="*/ 688599 w 838086"/>
                <a:gd name="connsiteY127" fmla="*/ 12070 h 230112"/>
                <a:gd name="connsiteX128" fmla="*/ 690138 w 838086"/>
                <a:gd name="connsiteY128" fmla="*/ 8032 h 230112"/>
                <a:gd name="connsiteX129" fmla="*/ 694158 w 838086"/>
                <a:gd name="connsiteY129" fmla="*/ 6469 h 230112"/>
                <a:gd name="connsiteX130" fmla="*/ 699374 w 838086"/>
                <a:gd name="connsiteY130" fmla="*/ 12070 h 230112"/>
                <a:gd name="connsiteX131" fmla="*/ 699374 w 838086"/>
                <a:gd name="connsiteY131" fmla="*/ 42071 h 230112"/>
                <a:gd name="connsiteX132" fmla="*/ 721823 w 838086"/>
                <a:gd name="connsiteY132" fmla="*/ 14284 h 230112"/>
                <a:gd name="connsiteX133" fmla="*/ 760007 w 838086"/>
                <a:gd name="connsiteY133" fmla="*/ 3343 h 230112"/>
                <a:gd name="connsiteX134" fmla="*/ 798619 w 838086"/>
                <a:gd name="connsiteY134" fmla="*/ 13807 h 230112"/>
                <a:gd name="connsiteX135" fmla="*/ 827396 w 838086"/>
                <a:gd name="connsiteY135" fmla="*/ 43634 h 230112"/>
                <a:gd name="connsiteX136" fmla="*/ 838172 w 838086"/>
                <a:gd name="connsiteY136" fmla="*/ 88311 h 230112"/>
                <a:gd name="connsiteX137" fmla="*/ 825857 w 838086"/>
                <a:gd name="connsiteY137" fmla="*/ 133769 h 230112"/>
                <a:gd name="connsiteX138" fmla="*/ 791393 w 838086"/>
                <a:gd name="connsiteY138" fmla="*/ 162989 h 230112"/>
                <a:gd name="connsiteX139" fmla="*/ 699417 w 838086"/>
                <a:gd name="connsiteY139" fmla="*/ 100207 h 230112"/>
                <a:gd name="connsiteX140" fmla="*/ 707114 w 838086"/>
                <a:gd name="connsiteY140" fmla="*/ 128950 h 230112"/>
                <a:gd name="connsiteX141" fmla="*/ 728365 w 838086"/>
                <a:gd name="connsiteY141" fmla="*/ 149399 h 230112"/>
                <a:gd name="connsiteX142" fmla="*/ 758853 w 838086"/>
                <a:gd name="connsiteY142" fmla="*/ 157692 h 230112"/>
                <a:gd name="connsiteX143" fmla="*/ 795925 w 838086"/>
                <a:gd name="connsiteY143" fmla="*/ 148618 h 230112"/>
                <a:gd name="connsiteX144" fmla="*/ 819486 w 838086"/>
                <a:gd name="connsiteY144" fmla="*/ 123305 h 230112"/>
                <a:gd name="connsiteX145" fmla="*/ 827482 w 838086"/>
                <a:gd name="connsiteY145" fmla="*/ 87660 h 230112"/>
                <a:gd name="connsiteX146" fmla="*/ 816706 w 838086"/>
                <a:gd name="connsiteY146" fmla="*/ 46717 h 230112"/>
                <a:gd name="connsiteX147" fmla="*/ 790409 w 838086"/>
                <a:gd name="connsiteY147" fmla="*/ 22186 h 230112"/>
                <a:gd name="connsiteX148" fmla="*/ 760691 w 838086"/>
                <a:gd name="connsiteY148" fmla="*/ 14197 h 230112"/>
                <a:gd name="connsiteX149" fmla="*/ 730674 w 838086"/>
                <a:gd name="connsiteY149" fmla="*/ 21057 h 230112"/>
                <a:gd name="connsiteX150" fmla="*/ 708055 w 838086"/>
                <a:gd name="connsiteY150" fmla="*/ 41203 h 230112"/>
                <a:gd name="connsiteX151" fmla="*/ 699460 w 838086"/>
                <a:gd name="connsiteY151" fmla="*/ 72941 h 230112"/>
                <a:gd name="connsiteX152" fmla="*/ 699460 w 838086"/>
                <a:gd name="connsiteY152" fmla="*/ 100120 h 23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838086" h="230112">
                  <a:moveTo>
                    <a:pt x="152780" y="160514"/>
                  </a:moveTo>
                  <a:cubicBezTo>
                    <a:pt x="152780" y="175102"/>
                    <a:pt x="149487" y="187563"/>
                    <a:pt x="142945" y="197853"/>
                  </a:cubicBezTo>
                  <a:cubicBezTo>
                    <a:pt x="136360" y="208186"/>
                    <a:pt x="127381" y="215915"/>
                    <a:pt x="116007" y="221125"/>
                  </a:cubicBezTo>
                  <a:cubicBezTo>
                    <a:pt x="104633" y="226335"/>
                    <a:pt x="91847" y="228940"/>
                    <a:pt x="77694" y="228940"/>
                  </a:cubicBezTo>
                  <a:cubicBezTo>
                    <a:pt x="65379" y="228940"/>
                    <a:pt x="54561" y="227377"/>
                    <a:pt x="45240" y="224251"/>
                  </a:cubicBezTo>
                  <a:cubicBezTo>
                    <a:pt x="35918" y="221125"/>
                    <a:pt x="27238" y="215828"/>
                    <a:pt x="19242" y="208317"/>
                  </a:cubicBezTo>
                  <a:cubicBezTo>
                    <a:pt x="17788" y="206840"/>
                    <a:pt x="17104" y="205408"/>
                    <a:pt x="17104" y="203931"/>
                  </a:cubicBezTo>
                  <a:cubicBezTo>
                    <a:pt x="17104" y="202455"/>
                    <a:pt x="17617" y="201326"/>
                    <a:pt x="18643" y="200502"/>
                  </a:cubicBezTo>
                  <a:cubicBezTo>
                    <a:pt x="19669" y="199677"/>
                    <a:pt x="20909" y="199242"/>
                    <a:pt x="22320" y="199242"/>
                  </a:cubicBezTo>
                  <a:cubicBezTo>
                    <a:pt x="23945" y="199242"/>
                    <a:pt x="25314" y="199677"/>
                    <a:pt x="26297" y="200502"/>
                  </a:cubicBezTo>
                  <a:cubicBezTo>
                    <a:pt x="35106" y="207361"/>
                    <a:pt x="43273" y="212051"/>
                    <a:pt x="50756" y="214569"/>
                  </a:cubicBezTo>
                  <a:cubicBezTo>
                    <a:pt x="58238" y="217087"/>
                    <a:pt x="67218" y="218346"/>
                    <a:pt x="77694" y="218346"/>
                  </a:cubicBezTo>
                  <a:cubicBezTo>
                    <a:pt x="89410" y="218346"/>
                    <a:pt x="100100" y="216219"/>
                    <a:pt x="109849" y="211920"/>
                  </a:cubicBezTo>
                  <a:cubicBezTo>
                    <a:pt x="119598" y="207665"/>
                    <a:pt x="127381" y="201153"/>
                    <a:pt x="133239" y="192382"/>
                  </a:cubicBezTo>
                  <a:cubicBezTo>
                    <a:pt x="139097" y="183612"/>
                    <a:pt x="142004" y="173018"/>
                    <a:pt x="142004" y="160514"/>
                  </a:cubicBezTo>
                  <a:lnTo>
                    <a:pt x="142004" y="131468"/>
                  </a:lnTo>
                  <a:cubicBezTo>
                    <a:pt x="137087" y="143364"/>
                    <a:pt x="129219" y="152525"/>
                    <a:pt x="118444" y="158951"/>
                  </a:cubicBezTo>
                  <a:cubicBezTo>
                    <a:pt x="107668" y="165420"/>
                    <a:pt x="95738" y="168633"/>
                    <a:pt x="82611" y="168633"/>
                  </a:cubicBezTo>
                  <a:cubicBezTo>
                    <a:pt x="68672" y="168633"/>
                    <a:pt x="55630" y="165507"/>
                    <a:pt x="43529" y="159255"/>
                  </a:cubicBezTo>
                  <a:cubicBezTo>
                    <a:pt x="31428" y="153003"/>
                    <a:pt x="21679" y="143798"/>
                    <a:pt x="14282" y="131598"/>
                  </a:cubicBezTo>
                  <a:cubicBezTo>
                    <a:pt x="6884" y="119398"/>
                    <a:pt x="3207" y="104896"/>
                    <a:pt x="3207" y="88007"/>
                  </a:cubicBezTo>
                  <a:cubicBezTo>
                    <a:pt x="3207" y="69902"/>
                    <a:pt x="7397" y="53881"/>
                    <a:pt x="15821" y="40031"/>
                  </a:cubicBezTo>
                  <a:cubicBezTo>
                    <a:pt x="24245" y="26181"/>
                    <a:pt x="36346" y="15934"/>
                    <a:pt x="52124" y="9248"/>
                  </a:cubicBezTo>
                  <a:cubicBezTo>
                    <a:pt x="61360" y="5297"/>
                    <a:pt x="71109" y="3300"/>
                    <a:pt x="81371" y="3300"/>
                  </a:cubicBezTo>
                  <a:cubicBezTo>
                    <a:pt x="94712" y="3300"/>
                    <a:pt x="107412" y="6947"/>
                    <a:pt x="119556" y="14241"/>
                  </a:cubicBezTo>
                  <a:cubicBezTo>
                    <a:pt x="130416" y="21535"/>
                    <a:pt x="137899" y="30783"/>
                    <a:pt x="142004" y="42028"/>
                  </a:cubicBezTo>
                  <a:lnTo>
                    <a:pt x="142004" y="11071"/>
                  </a:lnTo>
                  <a:cubicBezTo>
                    <a:pt x="142004" y="7338"/>
                    <a:pt x="143757" y="5471"/>
                    <a:pt x="147221" y="5471"/>
                  </a:cubicBezTo>
                  <a:cubicBezTo>
                    <a:pt x="148846" y="5471"/>
                    <a:pt x="150214" y="5992"/>
                    <a:pt x="151240" y="7034"/>
                  </a:cubicBezTo>
                  <a:cubicBezTo>
                    <a:pt x="152267" y="8076"/>
                    <a:pt x="152780" y="9422"/>
                    <a:pt x="152780" y="11071"/>
                  </a:cubicBezTo>
                  <a:lnTo>
                    <a:pt x="152780" y="160427"/>
                  </a:lnTo>
                  <a:close/>
                  <a:moveTo>
                    <a:pt x="110020" y="21448"/>
                  </a:moveTo>
                  <a:cubicBezTo>
                    <a:pt x="99758" y="16455"/>
                    <a:pt x="89410" y="14067"/>
                    <a:pt x="78934" y="14241"/>
                  </a:cubicBezTo>
                  <a:cubicBezTo>
                    <a:pt x="64353" y="15283"/>
                    <a:pt x="51739" y="19972"/>
                    <a:pt x="41092" y="28308"/>
                  </a:cubicBezTo>
                  <a:cubicBezTo>
                    <a:pt x="31856" y="35602"/>
                    <a:pt x="25057" y="44329"/>
                    <a:pt x="20610" y="54576"/>
                  </a:cubicBezTo>
                  <a:cubicBezTo>
                    <a:pt x="16206" y="64779"/>
                    <a:pt x="13982" y="75720"/>
                    <a:pt x="13982" y="87399"/>
                  </a:cubicBezTo>
                  <a:cubicBezTo>
                    <a:pt x="13982" y="100511"/>
                    <a:pt x="16633" y="112408"/>
                    <a:pt x="21978" y="123045"/>
                  </a:cubicBezTo>
                  <a:cubicBezTo>
                    <a:pt x="27323" y="133682"/>
                    <a:pt x="35148" y="142105"/>
                    <a:pt x="45539" y="148357"/>
                  </a:cubicBezTo>
                  <a:cubicBezTo>
                    <a:pt x="55887" y="154609"/>
                    <a:pt x="68244" y="157735"/>
                    <a:pt x="82611" y="157735"/>
                  </a:cubicBezTo>
                  <a:cubicBezTo>
                    <a:pt x="93900" y="157735"/>
                    <a:pt x="104034" y="155130"/>
                    <a:pt x="113099" y="149920"/>
                  </a:cubicBezTo>
                  <a:cubicBezTo>
                    <a:pt x="122121" y="144710"/>
                    <a:pt x="129219" y="137720"/>
                    <a:pt x="134350" y="128993"/>
                  </a:cubicBezTo>
                  <a:cubicBezTo>
                    <a:pt x="139481" y="120266"/>
                    <a:pt x="142047" y="110671"/>
                    <a:pt x="142047" y="100251"/>
                  </a:cubicBezTo>
                  <a:lnTo>
                    <a:pt x="142047" y="73071"/>
                  </a:lnTo>
                  <a:cubicBezTo>
                    <a:pt x="142047" y="61609"/>
                    <a:pt x="139268" y="51406"/>
                    <a:pt x="133752" y="42462"/>
                  </a:cubicBezTo>
                  <a:cubicBezTo>
                    <a:pt x="128193" y="33518"/>
                    <a:pt x="120325" y="26528"/>
                    <a:pt x="110063" y="21535"/>
                  </a:cubicBezTo>
                  <a:close/>
                  <a:moveTo>
                    <a:pt x="213755" y="46457"/>
                  </a:moveTo>
                  <a:cubicBezTo>
                    <a:pt x="217047" y="34560"/>
                    <a:pt x="223889" y="24965"/>
                    <a:pt x="234365" y="17541"/>
                  </a:cubicBezTo>
                  <a:cubicBezTo>
                    <a:pt x="244841" y="10160"/>
                    <a:pt x="256514" y="6469"/>
                    <a:pt x="269470" y="6469"/>
                  </a:cubicBezTo>
                  <a:cubicBezTo>
                    <a:pt x="273148" y="6469"/>
                    <a:pt x="275029" y="8249"/>
                    <a:pt x="275029" y="11766"/>
                  </a:cubicBezTo>
                  <a:cubicBezTo>
                    <a:pt x="275029" y="15326"/>
                    <a:pt x="273190" y="17063"/>
                    <a:pt x="269470" y="17063"/>
                  </a:cubicBezTo>
                  <a:cubicBezTo>
                    <a:pt x="250998" y="17063"/>
                    <a:pt x="237101" y="23880"/>
                    <a:pt x="227780" y="37513"/>
                  </a:cubicBezTo>
                  <a:cubicBezTo>
                    <a:pt x="218458" y="51146"/>
                    <a:pt x="213798" y="68296"/>
                    <a:pt x="213798" y="88919"/>
                  </a:cubicBezTo>
                  <a:lnTo>
                    <a:pt x="213798" y="159559"/>
                  </a:lnTo>
                  <a:cubicBezTo>
                    <a:pt x="213798" y="161209"/>
                    <a:pt x="213284" y="162598"/>
                    <a:pt x="212258" y="163640"/>
                  </a:cubicBezTo>
                  <a:cubicBezTo>
                    <a:pt x="211232" y="164682"/>
                    <a:pt x="209992" y="165203"/>
                    <a:pt x="208581" y="165203"/>
                  </a:cubicBezTo>
                  <a:cubicBezTo>
                    <a:pt x="206956" y="165203"/>
                    <a:pt x="205588" y="164682"/>
                    <a:pt x="204561" y="163640"/>
                  </a:cubicBezTo>
                  <a:cubicBezTo>
                    <a:pt x="203535" y="162598"/>
                    <a:pt x="203022" y="161252"/>
                    <a:pt x="203022" y="159559"/>
                  </a:cubicBezTo>
                  <a:lnTo>
                    <a:pt x="203022" y="11766"/>
                  </a:lnTo>
                  <a:cubicBezTo>
                    <a:pt x="203022" y="10333"/>
                    <a:pt x="203535" y="9074"/>
                    <a:pt x="204561" y="8032"/>
                  </a:cubicBezTo>
                  <a:cubicBezTo>
                    <a:pt x="205588" y="6990"/>
                    <a:pt x="206913" y="6469"/>
                    <a:pt x="208581" y="6469"/>
                  </a:cubicBezTo>
                  <a:cubicBezTo>
                    <a:pt x="209992" y="6469"/>
                    <a:pt x="211232" y="6990"/>
                    <a:pt x="212258" y="8032"/>
                  </a:cubicBezTo>
                  <a:cubicBezTo>
                    <a:pt x="213284" y="9074"/>
                    <a:pt x="213798" y="10333"/>
                    <a:pt x="213798" y="11766"/>
                  </a:cubicBezTo>
                  <a:lnTo>
                    <a:pt x="213798" y="46457"/>
                  </a:lnTo>
                  <a:close/>
                  <a:moveTo>
                    <a:pt x="369784" y="168633"/>
                  </a:moveTo>
                  <a:cubicBezTo>
                    <a:pt x="357469" y="168633"/>
                    <a:pt x="346095" y="166245"/>
                    <a:pt x="335619" y="161426"/>
                  </a:cubicBezTo>
                  <a:cubicBezTo>
                    <a:pt x="325143" y="156650"/>
                    <a:pt x="316121" y="149747"/>
                    <a:pt x="308510" y="140803"/>
                  </a:cubicBezTo>
                  <a:cubicBezTo>
                    <a:pt x="296195" y="125389"/>
                    <a:pt x="290038" y="107154"/>
                    <a:pt x="290038" y="86097"/>
                  </a:cubicBezTo>
                  <a:cubicBezTo>
                    <a:pt x="290038" y="74200"/>
                    <a:pt x="292304" y="62782"/>
                    <a:pt x="296794" y="51710"/>
                  </a:cubicBezTo>
                  <a:cubicBezTo>
                    <a:pt x="301326" y="40682"/>
                    <a:pt x="307826" y="31130"/>
                    <a:pt x="316335" y="23098"/>
                  </a:cubicBezTo>
                  <a:cubicBezTo>
                    <a:pt x="324844" y="15066"/>
                    <a:pt x="334850" y="9422"/>
                    <a:pt x="346352" y="6078"/>
                  </a:cubicBezTo>
                  <a:cubicBezTo>
                    <a:pt x="353322" y="4211"/>
                    <a:pt x="361104" y="3256"/>
                    <a:pt x="369741" y="3256"/>
                  </a:cubicBezTo>
                  <a:cubicBezTo>
                    <a:pt x="377353" y="3256"/>
                    <a:pt x="385049" y="4211"/>
                    <a:pt x="392832" y="6078"/>
                  </a:cubicBezTo>
                  <a:cubicBezTo>
                    <a:pt x="409037" y="10637"/>
                    <a:pt x="422164" y="19842"/>
                    <a:pt x="432213" y="33562"/>
                  </a:cubicBezTo>
                  <a:cubicBezTo>
                    <a:pt x="442261" y="47325"/>
                    <a:pt x="447991" y="62825"/>
                    <a:pt x="449445" y="80105"/>
                  </a:cubicBezTo>
                  <a:cubicBezTo>
                    <a:pt x="450685" y="103854"/>
                    <a:pt x="444528" y="124043"/>
                    <a:pt x="430973" y="140716"/>
                  </a:cubicBezTo>
                  <a:cubicBezTo>
                    <a:pt x="423362" y="149660"/>
                    <a:pt x="414340" y="156563"/>
                    <a:pt x="403906" y="161339"/>
                  </a:cubicBezTo>
                  <a:cubicBezTo>
                    <a:pt x="393430" y="166115"/>
                    <a:pt x="382056" y="168546"/>
                    <a:pt x="369741" y="168546"/>
                  </a:cubicBezTo>
                  <a:close/>
                  <a:moveTo>
                    <a:pt x="389496" y="16759"/>
                  </a:moveTo>
                  <a:cubicBezTo>
                    <a:pt x="382911" y="15109"/>
                    <a:pt x="376241" y="14241"/>
                    <a:pt x="369485" y="14241"/>
                  </a:cubicBezTo>
                  <a:cubicBezTo>
                    <a:pt x="363114" y="14241"/>
                    <a:pt x="356657" y="15066"/>
                    <a:pt x="350115" y="16759"/>
                  </a:cubicBezTo>
                  <a:cubicBezTo>
                    <a:pt x="335149" y="20927"/>
                    <a:pt x="323219" y="29697"/>
                    <a:pt x="314411" y="43027"/>
                  </a:cubicBezTo>
                  <a:cubicBezTo>
                    <a:pt x="305602" y="56356"/>
                    <a:pt x="301155" y="71161"/>
                    <a:pt x="301155" y="87399"/>
                  </a:cubicBezTo>
                  <a:cubicBezTo>
                    <a:pt x="301155" y="95952"/>
                    <a:pt x="302481" y="104245"/>
                    <a:pt x="305175" y="112234"/>
                  </a:cubicBezTo>
                  <a:cubicBezTo>
                    <a:pt x="307868" y="120266"/>
                    <a:pt x="311845" y="127473"/>
                    <a:pt x="317190" y="133943"/>
                  </a:cubicBezTo>
                  <a:cubicBezTo>
                    <a:pt x="323561" y="141671"/>
                    <a:pt x="331343" y="147576"/>
                    <a:pt x="340579" y="151744"/>
                  </a:cubicBezTo>
                  <a:cubicBezTo>
                    <a:pt x="349815" y="155912"/>
                    <a:pt x="359565" y="157996"/>
                    <a:pt x="369827" y="157996"/>
                  </a:cubicBezTo>
                  <a:cubicBezTo>
                    <a:pt x="380303" y="157996"/>
                    <a:pt x="390180" y="155912"/>
                    <a:pt x="399545" y="151744"/>
                  </a:cubicBezTo>
                  <a:cubicBezTo>
                    <a:pt x="408866" y="147576"/>
                    <a:pt x="416734" y="141628"/>
                    <a:pt x="423105" y="133943"/>
                  </a:cubicBezTo>
                  <a:cubicBezTo>
                    <a:pt x="428450" y="127473"/>
                    <a:pt x="432427" y="120310"/>
                    <a:pt x="435121" y="112364"/>
                  </a:cubicBezTo>
                  <a:cubicBezTo>
                    <a:pt x="437814" y="104462"/>
                    <a:pt x="439140" y="96213"/>
                    <a:pt x="439140" y="87660"/>
                  </a:cubicBezTo>
                  <a:cubicBezTo>
                    <a:pt x="439140" y="71422"/>
                    <a:pt x="434693" y="56573"/>
                    <a:pt x="425756" y="43113"/>
                  </a:cubicBezTo>
                  <a:cubicBezTo>
                    <a:pt x="416820" y="29697"/>
                    <a:pt x="404761" y="20884"/>
                    <a:pt x="389582" y="16716"/>
                  </a:cubicBezTo>
                  <a:close/>
                  <a:moveTo>
                    <a:pt x="499987" y="100207"/>
                  </a:moveTo>
                  <a:cubicBezTo>
                    <a:pt x="499987" y="111018"/>
                    <a:pt x="502723" y="120874"/>
                    <a:pt x="508154" y="129731"/>
                  </a:cubicBezTo>
                  <a:cubicBezTo>
                    <a:pt x="513584" y="138588"/>
                    <a:pt x="520768" y="145492"/>
                    <a:pt x="529705" y="150528"/>
                  </a:cubicBezTo>
                  <a:cubicBezTo>
                    <a:pt x="538641" y="155521"/>
                    <a:pt x="548220" y="158039"/>
                    <a:pt x="558482" y="158039"/>
                  </a:cubicBezTo>
                  <a:cubicBezTo>
                    <a:pt x="569129" y="158039"/>
                    <a:pt x="579819" y="155087"/>
                    <a:pt x="590466" y="149139"/>
                  </a:cubicBezTo>
                  <a:cubicBezTo>
                    <a:pt x="601113" y="143191"/>
                    <a:pt x="609964" y="134724"/>
                    <a:pt x="616934" y="123696"/>
                  </a:cubicBezTo>
                  <a:cubicBezTo>
                    <a:pt x="623904" y="112668"/>
                    <a:pt x="627410" y="99817"/>
                    <a:pt x="627410" y="85272"/>
                  </a:cubicBezTo>
                  <a:lnTo>
                    <a:pt x="627410" y="12157"/>
                  </a:lnTo>
                  <a:cubicBezTo>
                    <a:pt x="627410" y="8423"/>
                    <a:pt x="629163" y="6556"/>
                    <a:pt x="632627" y="6556"/>
                  </a:cubicBezTo>
                  <a:cubicBezTo>
                    <a:pt x="634252" y="6556"/>
                    <a:pt x="635620" y="7077"/>
                    <a:pt x="636646" y="8119"/>
                  </a:cubicBezTo>
                  <a:cubicBezTo>
                    <a:pt x="637672" y="9161"/>
                    <a:pt x="638186" y="10507"/>
                    <a:pt x="638186" y="12157"/>
                  </a:cubicBezTo>
                  <a:lnTo>
                    <a:pt x="638186" y="160297"/>
                  </a:lnTo>
                  <a:cubicBezTo>
                    <a:pt x="638186" y="161773"/>
                    <a:pt x="637672" y="163032"/>
                    <a:pt x="636646" y="164031"/>
                  </a:cubicBezTo>
                  <a:cubicBezTo>
                    <a:pt x="635620" y="165073"/>
                    <a:pt x="634294" y="165594"/>
                    <a:pt x="632627" y="165594"/>
                  </a:cubicBezTo>
                  <a:cubicBezTo>
                    <a:pt x="629121" y="165594"/>
                    <a:pt x="627410" y="163727"/>
                    <a:pt x="627410" y="159950"/>
                  </a:cubicBezTo>
                  <a:lnTo>
                    <a:pt x="627410" y="116185"/>
                  </a:lnTo>
                  <a:cubicBezTo>
                    <a:pt x="624332" y="127647"/>
                    <a:pt x="619115" y="137329"/>
                    <a:pt x="611717" y="145231"/>
                  </a:cubicBezTo>
                  <a:cubicBezTo>
                    <a:pt x="604320" y="153133"/>
                    <a:pt x="596025" y="159038"/>
                    <a:pt x="586789" y="162902"/>
                  </a:cubicBezTo>
                  <a:cubicBezTo>
                    <a:pt x="577553" y="166766"/>
                    <a:pt x="568530" y="168677"/>
                    <a:pt x="559722" y="168677"/>
                  </a:cubicBezTo>
                  <a:cubicBezTo>
                    <a:pt x="547621" y="168677"/>
                    <a:pt x="536161" y="166028"/>
                    <a:pt x="525429" y="160688"/>
                  </a:cubicBezTo>
                  <a:cubicBezTo>
                    <a:pt x="514653" y="155391"/>
                    <a:pt x="505930" y="147532"/>
                    <a:pt x="499260" y="137112"/>
                  </a:cubicBezTo>
                  <a:cubicBezTo>
                    <a:pt x="492589" y="126692"/>
                    <a:pt x="489254" y="114405"/>
                    <a:pt x="489254" y="100251"/>
                  </a:cubicBezTo>
                  <a:lnTo>
                    <a:pt x="489254" y="12113"/>
                  </a:lnTo>
                  <a:cubicBezTo>
                    <a:pt x="489254" y="8380"/>
                    <a:pt x="491007" y="6513"/>
                    <a:pt x="494514" y="6513"/>
                  </a:cubicBezTo>
                  <a:cubicBezTo>
                    <a:pt x="496138" y="6513"/>
                    <a:pt x="497507" y="7034"/>
                    <a:pt x="498490" y="8076"/>
                  </a:cubicBezTo>
                  <a:cubicBezTo>
                    <a:pt x="499517" y="9118"/>
                    <a:pt x="500030" y="10464"/>
                    <a:pt x="500030" y="12113"/>
                  </a:cubicBezTo>
                  <a:lnTo>
                    <a:pt x="500030" y="100251"/>
                  </a:lnTo>
                  <a:close/>
                  <a:moveTo>
                    <a:pt x="791436" y="163032"/>
                  </a:moveTo>
                  <a:cubicBezTo>
                    <a:pt x="782841" y="166766"/>
                    <a:pt x="771937" y="168677"/>
                    <a:pt x="758810" y="168677"/>
                  </a:cubicBezTo>
                  <a:cubicBezTo>
                    <a:pt x="745683" y="168677"/>
                    <a:pt x="733710" y="165464"/>
                    <a:pt x="722935" y="158994"/>
                  </a:cubicBezTo>
                  <a:cubicBezTo>
                    <a:pt x="712159" y="152525"/>
                    <a:pt x="704335" y="143364"/>
                    <a:pt x="699374" y="131511"/>
                  </a:cubicBezTo>
                  <a:lnTo>
                    <a:pt x="699374" y="221819"/>
                  </a:lnTo>
                  <a:cubicBezTo>
                    <a:pt x="699374" y="225553"/>
                    <a:pt x="697621" y="227420"/>
                    <a:pt x="694158" y="227420"/>
                  </a:cubicBezTo>
                  <a:cubicBezTo>
                    <a:pt x="692533" y="227420"/>
                    <a:pt x="691165" y="226899"/>
                    <a:pt x="690138" y="225857"/>
                  </a:cubicBezTo>
                  <a:cubicBezTo>
                    <a:pt x="689112" y="224815"/>
                    <a:pt x="688599" y="223469"/>
                    <a:pt x="688599" y="221776"/>
                  </a:cubicBezTo>
                  <a:lnTo>
                    <a:pt x="688599" y="12070"/>
                  </a:lnTo>
                  <a:cubicBezTo>
                    <a:pt x="688599" y="10420"/>
                    <a:pt x="689112" y="9074"/>
                    <a:pt x="690138" y="8032"/>
                  </a:cubicBezTo>
                  <a:cubicBezTo>
                    <a:pt x="691165" y="6990"/>
                    <a:pt x="692490" y="6469"/>
                    <a:pt x="694158" y="6469"/>
                  </a:cubicBezTo>
                  <a:cubicBezTo>
                    <a:pt x="697664" y="6469"/>
                    <a:pt x="699374" y="8336"/>
                    <a:pt x="699374" y="12070"/>
                  </a:cubicBezTo>
                  <a:lnTo>
                    <a:pt x="699374" y="42071"/>
                  </a:lnTo>
                  <a:cubicBezTo>
                    <a:pt x="703479" y="30826"/>
                    <a:pt x="710962" y="21535"/>
                    <a:pt x="721823" y="14284"/>
                  </a:cubicBezTo>
                  <a:cubicBezTo>
                    <a:pt x="733924" y="6990"/>
                    <a:pt x="746666" y="3343"/>
                    <a:pt x="760007" y="3343"/>
                  </a:cubicBezTo>
                  <a:cubicBezTo>
                    <a:pt x="773733" y="3343"/>
                    <a:pt x="786647" y="6817"/>
                    <a:pt x="798619" y="13807"/>
                  </a:cubicBezTo>
                  <a:cubicBezTo>
                    <a:pt x="810635" y="20797"/>
                    <a:pt x="820213" y="30740"/>
                    <a:pt x="827396" y="43634"/>
                  </a:cubicBezTo>
                  <a:cubicBezTo>
                    <a:pt x="834580" y="56573"/>
                    <a:pt x="838172" y="71465"/>
                    <a:pt x="838172" y="88311"/>
                  </a:cubicBezTo>
                  <a:cubicBezTo>
                    <a:pt x="838172" y="104983"/>
                    <a:pt x="834067" y="120136"/>
                    <a:pt x="825857" y="133769"/>
                  </a:cubicBezTo>
                  <a:cubicBezTo>
                    <a:pt x="817647" y="147402"/>
                    <a:pt x="806145" y="157171"/>
                    <a:pt x="791393" y="162989"/>
                  </a:cubicBezTo>
                  <a:close/>
                  <a:moveTo>
                    <a:pt x="699417" y="100207"/>
                  </a:moveTo>
                  <a:cubicBezTo>
                    <a:pt x="699417" y="110845"/>
                    <a:pt x="701983" y="120396"/>
                    <a:pt x="707114" y="128950"/>
                  </a:cubicBezTo>
                  <a:cubicBezTo>
                    <a:pt x="712245" y="137503"/>
                    <a:pt x="719343" y="144319"/>
                    <a:pt x="728365" y="149399"/>
                  </a:cubicBezTo>
                  <a:cubicBezTo>
                    <a:pt x="737388" y="154522"/>
                    <a:pt x="747564" y="157258"/>
                    <a:pt x="758853" y="157692"/>
                  </a:cubicBezTo>
                  <a:cubicBezTo>
                    <a:pt x="773220" y="157909"/>
                    <a:pt x="785578" y="154870"/>
                    <a:pt x="795925" y="148618"/>
                  </a:cubicBezTo>
                  <a:cubicBezTo>
                    <a:pt x="806273" y="142366"/>
                    <a:pt x="814141" y="133943"/>
                    <a:pt x="819486" y="123305"/>
                  </a:cubicBezTo>
                  <a:cubicBezTo>
                    <a:pt x="824831" y="112668"/>
                    <a:pt x="827482" y="100815"/>
                    <a:pt x="827482" y="87660"/>
                  </a:cubicBezTo>
                  <a:cubicBezTo>
                    <a:pt x="827482" y="71422"/>
                    <a:pt x="823890" y="57789"/>
                    <a:pt x="816706" y="46717"/>
                  </a:cubicBezTo>
                  <a:cubicBezTo>
                    <a:pt x="809523" y="35689"/>
                    <a:pt x="800757" y="27483"/>
                    <a:pt x="790409" y="22186"/>
                  </a:cubicBezTo>
                  <a:cubicBezTo>
                    <a:pt x="780062" y="16889"/>
                    <a:pt x="770141" y="14197"/>
                    <a:pt x="760691" y="14197"/>
                  </a:cubicBezTo>
                  <a:cubicBezTo>
                    <a:pt x="750002" y="14197"/>
                    <a:pt x="740039" y="16499"/>
                    <a:pt x="730674" y="21057"/>
                  </a:cubicBezTo>
                  <a:cubicBezTo>
                    <a:pt x="721353" y="25616"/>
                    <a:pt x="713784" y="32346"/>
                    <a:pt x="708055" y="41203"/>
                  </a:cubicBezTo>
                  <a:cubicBezTo>
                    <a:pt x="702325" y="50060"/>
                    <a:pt x="699460" y="60611"/>
                    <a:pt x="699460" y="72941"/>
                  </a:cubicBezTo>
                  <a:lnTo>
                    <a:pt x="699460" y="100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79F89E9D-9EB4-499A-BD5A-FE0C12B24DDA}"/>
                </a:ext>
              </a:extLst>
            </p:cNvPr>
            <p:cNvSpPr/>
            <p:nvPr/>
          </p:nvSpPr>
          <p:spPr>
            <a:xfrm>
              <a:off x="2067245" y="372290"/>
              <a:ext cx="17104" cy="277871"/>
            </a:xfrm>
            <a:custGeom>
              <a:avLst/>
              <a:gdLst>
                <a:gd name="connsiteX0" fmla="*/ 5430 w 17103"/>
                <a:gd name="connsiteY0" fmla="*/ 8293 h 277871"/>
                <a:gd name="connsiteX1" fmla="*/ 10391 w 17103"/>
                <a:gd name="connsiteY1" fmla="*/ 3256 h 277871"/>
                <a:gd name="connsiteX2" fmla="*/ 15308 w 17103"/>
                <a:gd name="connsiteY2" fmla="*/ 8380 h 277871"/>
                <a:gd name="connsiteX3" fmla="*/ 13084 w 17103"/>
                <a:gd name="connsiteY3" fmla="*/ 272791 h 277871"/>
                <a:gd name="connsiteX4" fmla="*/ 8124 w 17103"/>
                <a:gd name="connsiteY4" fmla="*/ 277828 h 277871"/>
                <a:gd name="connsiteX5" fmla="*/ 3207 w 17103"/>
                <a:gd name="connsiteY5" fmla="*/ 272705 h 277871"/>
                <a:gd name="connsiteX6" fmla="*/ 5430 w 17103"/>
                <a:gd name="connsiteY6" fmla="*/ 8293 h 2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03" h="277871">
                  <a:moveTo>
                    <a:pt x="5430" y="8293"/>
                  </a:moveTo>
                  <a:cubicBezTo>
                    <a:pt x="5473" y="5514"/>
                    <a:pt x="7697" y="3256"/>
                    <a:pt x="10391" y="3256"/>
                  </a:cubicBezTo>
                  <a:cubicBezTo>
                    <a:pt x="13127" y="3256"/>
                    <a:pt x="15308" y="5557"/>
                    <a:pt x="15308" y="8380"/>
                  </a:cubicBezTo>
                  <a:lnTo>
                    <a:pt x="13084" y="272791"/>
                  </a:lnTo>
                  <a:cubicBezTo>
                    <a:pt x="13084" y="275570"/>
                    <a:pt x="10818" y="277828"/>
                    <a:pt x="8124" y="277828"/>
                  </a:cubicBezTo>
                  <a:cubicBezTo>
                    <a:pt x="5388" y="277828"/>
                    <a:pt x="3207" y="275527"/>
                    <a:pt x="3207" y="272705"/>
                  </a:cubicBezTo>
                  <a:lnTo>
                    <a:pt x="5430" y="829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26394A8-D2B7-4BC8-A1CB-5F713AD8BCC9}"/>
              </a:ext>
            </a:extLst>
          </p:cNvPr>
          <p:cNvGrpSpPr/>
          <p:nvPr userDrawn="1"/>
        </p:nvGrpSpPr>
        <p:grpSpPr>
          <a:xfrm>
            <a:off x="685463" y="530432"/>
            <a:ext cx="376284" cy="386415"/>
            <a:chOff x="685463" y="530432"/>
            <a:chExt cx="376284" cy="386415"/>
          </a:xfrm>
        </p:grpSpPr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50DD6AAF-E738-4F82-A111-319CE2BF323E}"/>
                </a:ext>
              </a:extLst>
            </p:cNvPr>
            <p:cNvSpPr/>
            <p:nvPr/>
          </p:nvSpPr>
          <p:spPr>
            <a:xfrm>
              <a:off x="685463" y="530432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01C2709A-2125-402E-97DA-217243BC184B}"/>
                </a:ext>
              </a:extLst>
            </p:cNvPr>
            <p:cNvSpPr/>
            <p:nvPr/>
          </p:nvSpPr>
          <p:spPr>
            <a:xfrm>
              <a:off x="792854" y="637782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736CD5CB-B52E-45B4-A502-5EF1EE030498}"/>
                </a:ext>
              </a:extLst>
            </p:cNvPr>
            <p:cNvSpPr/>
            <p:nvPr/>
          </p:nvSpPr>
          <p:spPr>
            <a:xfrm>
              <a:off x="867469" y="665309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sp>
        <p:nvSpPr>
          <p:cNvPr id="170" name="Номер слайда 2">
            <a:extLst>
              <a:ext uri="{FF2B5EF4-FFF2-40B4-BE49-F238E27FC236}">
                <a16:creationId xmlns:a16="http://schemas.microsoft.com/office/drawing/2014/main" id="{18B9E7BA-31B2-4945-9990-C72D8C7ECD90}"/>
              </a:ext>
            </a:extLst>
          </p:cNvPr>
          <p:cNvSpPr txBox="1">
            <a:spLocks/>
          </p:cNvSpPr>
          <p:nvPr userDrawn="1"/>
        </p:nvSpPr>
        <p:spPr>
          <a:xfrm>
            <a:off x="11454642" y="6356350"/>
            <a:ext cx="517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28261B-9F3A-4DC5-9EFB-9BA3510BF8D2}" type="slidenum">
              <a:rPr lang="ru-RU" smtClean="0">
                <a:latin typeface="Golos Text" panose="020B0503020202020204" pitchFamily="34" charset="0"/>
                <a:ea typeface="Golos Text" panose="020B0503020202020204" pitchFamily="34" charset="0"/>
              </a:rPr>
              <a:pPr/>
              <a:t>‹#›</a:t>
            </a:fld>
            <a:endParaRPr lang="ru-RU" dirty="0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171" name="Прямоугольник: скругленные углы 170">
            <a:extLst>
              <a:ext uri="{FF2B5EF4-FFF2-40B4-BE49-F238E27FC236}">
                <a16:creationId xmlns:a16="http://schemas.microsoft.com/office/drawing/2014/main" id="{E5674A37-F734-4509-A883-1A5762780D9D}"/>
              </a:ext>
            </a:extLst>
          </p:cNvPr>
          <p:cNvSpPr/>
          <p:nvPr userDrawn="1"/>
        </p:nvSpPr>
        <p:spPr>
          <a:xfrm>
            <a:off x="685463" y="1421475"/>
            <a:ext cx="5726371" cy="240226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172" name="Овал 171">
            <a:extLst>
              <a:ext uri="{FF2B5EF4-FFF2-40B4-BE49-F238E27FC236}">
                <a16:creationId xmlns:a16="http://schemas.microsoft.com/office/drawing/2014/main" id="{E72D0EB9-C280-42EF-BB81-EE1C21403CBB}"/>
              </a:ext>
            </a:extLst>
          </p:cNvPr>
          <p:cNvSpPr/>
          <p:nvPr userDrawn="1"/>
        </p:nvSpPr>
        <p:spPr>
          <a:xfrm>
            <a:off x="1132773" y="2715776"/>
            <a:ext cx="307778" cy="307778"/>
          </a:xfrm>
          <a:prstGeom prst="ellipse">
            <a:avLst/>
          </a:prstGeom>
          <a:solidFill>
            <a:srgbClr val="BD8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1</a:t>
            </a:r>
          </a:p>
        </p:txBody>
      </p:sp>
      <p:sp>
        <p:nvSpPr>
          <p:cNvPr id="173" name="Овал 172">
            <a:extLst>
              <a:ext uri="{FF2B5EF4-FFF2-40B4-BE49-F238E27FC236}">
                <a16:creationId xmlns:a16="http://schemas.microsoft.com/office/drawing/2014/main" id="{617C1443-8B52-409E-BF60-9FBCDA1426D5}"/>
              </a:ext>
            </a:extLst>
          </p:cNvPr>
          <p:cNvSpPr/>
          <p:nvPr userDrawn="1"/>
        </p:nvSpPr>
        <p:spPr>
          <a:xfrm>
            <a:off x="4572308" y="2715776"/>
            <a:ext cx="307778" cy="307778"/>
          </a:xfrm>
          <a:prstGeom prst="ellipse">
            <a:avLst/>
          </a:prstGeom>
          <a:solidFill>
            <a:srgbClr val="9A5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6</a:t>
            </a:r>
          </a:p>
        </p:txBody>
      </p:sp>
      <p:cxnSp>
        <p:nvCxnSpPr>
          <p:cNvPr id="174" name="Прямая со стрелкой 173">
            <a:extLst>
              <a:ext uri="{FF2B5EF4-FFF2-40B4-BE49-F238E27FC236}">
                <a16:creationId xmlns:a16="http://schemas.microsoft.com/office/drawing/2014/main" id="{578DD0F6-BBA8-47E4-B660-F3D0A5C10214}"/>
              </a:ext>
            </a:extLst>
          </p:cNvPr>
          <p:cNvCxnSpPr>
            <a:cxnSpLocks/>
            <a:endCxn id="172" idx="2"/>
          </p:cNvCxnSpPr>
          <p:nvPr userDrawn="1"/>
        </p:nvCxnSpPr>
        <p:spPr>
          <a:xfrm>
            <a:off x="685463" y="2869665"/>
            <a:ext cx="44731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Прямоугольник 174">
            <a:extLst>
              <a:ext uri="{FF2B5EF4-FFF2-40B4-BE49-F238E27FC236}">
                <a16:creationId xmlns:a16="http://schemas.microsoft.com/office/drawing/2014/main" id="{8096891D-FC63-44D8-896D-AF14EE64FD8F}"/>
              </a:ext>
            </a:extLst>
          </p:cNvPr>
          <p:cNvSpPr/>
          <p:nvPr userDrawn="1"/>
        </p:nvSpPr>
        <p:spPr>
          <a:xfrm>
            <a:off x="685463" y="1447423"/>
            <a:ext cx="57263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76" name="Овал 175">
            <a:extLst>
              <a:ext uri="{FF2B5EF4-FFF2-40B4-BE49-F238E27FC236}">
                <a16:creationId xmlns:a16="http://schemas.microsoft.com/office/drawing/2014/main" id="{889C6ABB-451D-491B-8F97-5BE3EB0CAC4D}"/>
              </a:ext>
            </a:extLst>
          </p:cNvPr>
          <p:cNvSpPr/>
          <p:nvPr userDrawn="1"/>
        </p:nvSpPr>
        <p:spPr>
          <a:xfrm>
            <a:off x="1857624" y="2715776"/>
            <a:ext cx="307778" cy="307778"/>
          </a:xfrm>
          <a:prstGeom prst="ellipse">
            <a:avLst/>
          </a:prstGeom>
          <a:solidFill>
            <a:srgbClr val="B78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2</a:t>
            </a:r>
          </a:p>
        </p:txBody>
      </p:sp>
      <p:sp>
        <p:nvSpPr>
          <p:cNvPr id="177" name="Овал 176">
            <a:extLst>
              <a:ext uri="{FF2B5EF4-FFF2-40B4-BE49-F238E27FC236}">
                <a16:creationId xmlns:a16="http://schemas.microsoft.com/office/drawing/2014/main" id="{88BE9809-76D6-4D49-A881-BE2174BB0172}"/>
              </a:ext>
            </a:extLst>
          </p:cNvPr>
          <p:cNvSpPr/>
          <p:nvPr userDrawn="1"/>
        </p:nvSpPr>
        <p:spPr>
          <a:xfrm>
            <a:off x="2536295" y="2715776"/>
            <a:ext cx="307778" cy="307778"/>
          </a:xfrm>
          <a:prstGeom prst="ellipse">
            <a:avLst/>
          </a:prstGeom>
          <a:solidFill>
            <a:srgbClr val="AD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3</a:t>
            </a:r>
          </a:p>
        </p:txBody>
      </p:sp>
      <p:sp>
        <p:nvSpPr>
          <p:cNvPr id="178" name="Овал 177">
            <a:extLst>
              <a:ext uri="{FF2B5EF4-FFF2-40B4-BE49-F238E27FC236}">
                <a16:creationId xmlns:a16="http://schemas.microsoft.com/office/drawing/2014/main" id="{2BB26EFA-81BA-495E-B040-AF1865045BD9}"/>
              </a:ext>
            </a:extLst>
          </p:cNvPr>
          <p:cNvSpPr/>
          <p:nvPr userDrawn="1"/>
        </p:nvSpPr>
        <p:spPr>
          <a:xfrm>
            <a:off x="3214966" y="2715776"/>
            <a:ext cx="307778" cy="307778"/>
          </a:xfrm>
          <a:prstGeom prst="ellipse">
            <a:avLst/>
          </a:prstGeom>
          <a:solidFill>
            <a:srgbClr val="A76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4</a:t>
            </a:r>
          </a:p>
        </p:txBody>
      </p:sp>
      <p:sp>
        <p:nvSpPr>
          <p:cNvPr id="179" name="Овал 178">
            <a:extLst>
              <a:ext uri="{FF2B5EF4-FFF2-40B4-BE49-F238E27FC236}">
                <a16:creationId xmlns:a16="http://schemas.microsoft.com/office/drawing/2014/main" id="{52437A63-68BE-4CB7-BC2C-04EF52A6AD57}"/>
              </a:ext>
            </a:extLst>
          </p:cNvPr>
          <p:cNvSpPr/>
          <p:nvPr userDrawn="1"/>
        </p:nvSpPr>
        <p:spPr>
          <a:xfrm>
            <a:off x="3893637" y="2715776"/>
            <a:ext cx="307778" cy="307778"/>
          </a:xfrm>
          <a:prstGeom prst="ellipse">
            <a:avLst/>
          </a:prstGeom>
          <a:solidFill>
            <a:srgbClr val="9F60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5</a:t>
            </a:r>
          </a:p>
        </p:txBody>
      </p:sp>
      <p:cxnSp>
        <p:nvCxnSpPr>
          <p:cNvPr id="180" name="Прямая со стрелкой 179">
            <a:extLst>
              <a:ext uri="{FF2B5EF4-FFF2-40B4-BE49-F238E27FC236}">
                <a16:creationId xmlns:a16="http://schemas.microsoft.com/office/drawing/2014/main" id="{4EBB5979-A0F7-4C48-8247-3326F25416BF}"/>
              </a:ext>
            </a:extLst>
          </p:cNvPr>
          <p:cNvCxnSpPr>
            <a:cxnSpLocks/>
            <a:stCxn id="172" idx="6"/>
            <a:endCxn id="176" idx="2"/>
          </p:cNvCxnSpPr>
          <p:nvPr userDrawn="1"/>
        </p:nvCxnSpPr>
        <p:spPr>
          <a:xfrm>
            <a:off x="1440551" y="2869665"/>
            <a:ext cx="41707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Прямая со стрелкой 180">
            <a:extLst>
              <a:ext uri="{FF2B5EF4-FFF2-40B4-BE49-F238E27FC236}">
                <a16:creationId xmlns:a16="http://schemas.microsoft.com/office/drawing/2014/main" id="{76BC1100-4E84-4BB5-8371-548DF8A31B50}"/>
              </a:ext>
            </a:extLst>
          </p:cNvPr>
          <p:cNvCxnSpPr>
            <a:cxnSpLocks/>
          </p:cNvCxnSpPr>
          <p:nvPr userDrawn="1"/>
        </p:nvCxnSpPr>
        <p:spPr>
          <a:xfrm>
            <a:off x="2165402" y="2869665"/>
            <a:ext cx="3708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Прямая со стрелкой 181">
            <a:extLst>
              <a:ext uri="{FF2B5EF4-FFF2-40B4-BE49-F238E27FC236}">
                <a16:creationId xmlns:a16="http://schemas.microsoft.com/office/drawing/2014/main" id="{265C660E-7D4E-45E9-9D28-BA896D2E650A}"/>
              </a:ext>
            </a:extLst>
          </p:cNvPr>
          <p:cNvCxnSpPr>
            <a:cxnSpLocks/>
          </p:cNvCxnSpPr>
          <p:nvPr userDrawn="1"/>
        </p:nvCxnSpPr>
        <p:spPr>
          <a:xfrm>
            <a:off x="2844073" y="2869665"/>
            <a:ext cx="3708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Прямая со стрелкой 182">
            <a:extLst>
              <a:ext uri="{FF2B5EF4-FFF2-40B4-BE49-F238E27FC236}">
                <a16:creationId xmlns:a16="http://schemas.microsoft.com/office/drawing/2014/main" id="{15BC7072-86DF-45EB-80AB-4224093C583C}"/>
              </a:ext>
            </a:extLst>
          </p:cNvPr>
          <p:cNvCxnSpPr>
            <a:cxnSpLocks/>
          </p:cNvCxnSpPr>
          <p:nvPr userDrawn="1"/>
        </p:nvCxnSpPr>
        <p:spPr>
          <a:xfrm>
            <a:off x="3522744" y="2869665"/>
            <a:ext cx="3708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Прямая со стрелкой 183">
            <a:extLst>
              <a:ext uri="{FF2B5EF4-FFF2-40B4-BE49-F238E27FC236}">
                <a16:creationId xmlns:a16="http://schemas.microsoft.com/office/drawing/2014/main" id="{2C5D0140-F659-4B86-ACAA-943196892B14}"/>
              </a:ext>
            </a:extLst>
          </p:cNvPr>
          <p:cNvCxnSpPr>
            <a:cxnSpLocks/>
          </p:cNvCxnSpPr>
          <p:nvPr userDrawn="1"/>
        </p:nvCxnSpPr>
        <p:spPr>
          <a:xfrm>
            <a:off x="4201415" y="2869665"/>
            <a:ext cx="3708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Прямая со стрелкой 184">
            <a:extLst>
              <a:ext uri="{FF2B5EF4-FFF2-40B4-BE49-F238E27FC236}">
                <a16:creationId xmlns:a16="http://schemas.microsoft.com/office/drawing/2014/main" id="{33CC892F-561F-4564-9AA7-9D0CBC1D4812}"/>
              </a:ext>
            </a:extLst>
          </p:cNvPr>
          <p:cNvCxnSpPr>
            <a:cxnSpLocks/>
          </p:cNvCxnSpPr>
          <p:nvPr userDrawn="1"/>
        </p:nvCxnSpPr>
        <p:spPr>
          <a:xfrm>
            <a:off x="4880086" y="2869665"/>
            <a:ext cx="3708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Прямоугольник 185">
            <a:extLst>
              <a:ext uri="{FF2B5EF4-FFF2-40B4-BE49-F238E27FC236}">
                <a16:creationId xmlns:a16="http://schemas.microsoft.com/office/drawing/2014/main" id="{434D7D28-EE20-47EE-903F-B83F545A1D37}"/>
              </a:ext>
            </a:extLst>
          </p:cNvPr>
          <p:cNvSpPr/>
          <p:nvPr userDrawn="1"/>
        </p:nvSpPr>
        <p:spPr>
          <a:xfrm>
            <a:off x="1185913" y="2130638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87" name="Прямоугольник 186">
            <a:extLst>
              <a:ext uri="{FF2B5EF4-FFF2-40B4-BE49-F238E27FC236}">
                <a16:creationId xmlns:a16="http://schemas.microsoft.com/office/drawing/2014/main" id="{BB1D1D72-18E5-424C-8B53-02C60AAD9CBB}"/>
              </a:ext>
            </a:extLst>
          </p:cNvPr>
          <p:cNvSpPr/>
          <p:nvPr userDrawn="1"/>
        </p:nvSpPr>
        <p:spPr>
          <a:xfrm>
            <a:off x="1845668" y="3256046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88" name="Прямоугольник 187">
            <a:extLst>
              <a:ext uri="{FF2B5EF4-FFF2-40B4-BE49-F238E27FC236}">
                <a16:creationId xmlns:a16="http://schemas.microsoft.com/office/drawing/2014/main" id="{53B773AB-8E79-4B11-8F2F-6C3880BB67C4}"/>
              </a:ext>
            </a:extLst>
          </p:cNvPr>
          <p:cNvSpPr/>
          <p:nvPr userDrawn="1"/>
        </p:nvSpPr>
        <p:spPr>
          <a:xfrm>
            <a:off x="2555173" y="2130638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89" name="Прямоугольник 188">
            <a:extLst>
              <a:ext uri="{FF2B5EF4-FFF2-40B4-BE49-F238E27FC236}">
                <a16:creationId xmlns:a16="http://schemas.microsoft.com/office/drawing/2014/main" id="{F8BF00B7-A0E6-4429-A1BE-ED9410E6D23F}"/>
              </a:ext>
            </a:extLst>
          </p:cNvPr>
          <p:cNvSpPr/>
          <p:nvPr userDrawn="1"/>
        </p:nvSpPr>
        <p:spPr>
          <a:xfrm>
            <a:off x="3211639" y="3256046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90" name="Прямоугольник 189">
            <a:extLst>
              <a:ext uri="{FF2B5EF4-FFF2-40B4-BE49-F238E27FC236}">
                <a16:creationId xmlns:a16="http://schemas.microsoft.com/office/drawing/2014/main" id="{611FFF61-B32B-413B-8E20-5471313C80CB}"/>
              </a:ext>
            </a:extLst>
          </p:cNvPr>
          <p:cNvSpPr/>
          <p:nvPr userDrawn="1"/>
        </p:nvSpPr>
        <p:spPr>
          <a:xfrm>
            <a:off x="3906723" y="2130638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91" name="Прямоугольник 190">
            <a:extLst>
              <a:ext uri="{FF2B5EF4-FFF2-40B4-BE49-F238E27FC236}">
                <a16:creationId xmlns:a16="http://schemas.microsoft.com/office/drawing/2014/main" id="{101BDB9E-A39D-463C-8C35-188AFABBA813}"/>
              </a:ext>
            </a:extLst>
          </p:cNvPr>
          <p:cNvSpPr/>
          <p:nvPr userDrawn="1"/>
        </p:nvSpPr>
        <p:spPr>
          <a:xfrm>
            <a:off x="4962471" y="3256046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cxnSp>
        <p:nvCxnSpPr>
          <p:cNvPr id="192" name="Прямая соединительная линия 191">
            <a:extLst>
              <a:ext uri="{FF2B5EF4-FFF2-40B4-BE49-F238E27FC236}">
                <a16:creationId xmlns:a16="http://schemas.microsoft.com/office/drawing/2014/main" id="{D613B67C-7D18-49AD-BAAB-5D5B3054A477}"/>
              </a:ext>
            </a:extLst>
          </p:cNvPr>
          <p:cNvCxnSpPr>
            <a:cxnSpLocks/>
          </p:cNvCxnSpPr>
          <p:nvPr userDrawn="1"/>
        </p:nvCxnSpPr>
        <p:spPr>
          <a:xfrm>
            <a:off x="1288419" y="300412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Прямая соединительная линия 192">
            <a:extLst>
              <a:ext uri="{FF2B5EF4-FFF2-40B4-BE49-F238E27FC236}">
                <a16:creationId xmlns:a16="http://schemas.microsoft.com/office/drawing/2014/main" id="{1FE09456-6EE4-47D2-A611-7865D41BABDA}"/>
              </a:ext>
            </a:extLst>
          </p:cNvPr>
          <p:cNvCxnSpPr>
            <a:cxnSpLocks/>
          </p:cNvCxnSpPr>
          <p:nvPr userDrawn="1"/>
        </p:nvCxnSpPr>
        <p:spPr>
          <a:xfrm>
            <a:off x="1995396" y="246385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Прямая соединительная линия 193">
            <a:extLst>
              <a:ext uri="{FF2B5EF4-FFF2-40B4-BE49-F238E27FC236}">
                <a16:creationId xmlns:a16="http://schemas.microsoft.com/office/drawing/2014/main" id="{C07A482C-F25E-476A-9D0F-9424903CEB14}"/>
              </a:ext>
            </a:extLst>
          </p:cNvPr>
          <p:cNvCxnSpPr>
            <a:cxnSpLocks/>
          </p:cNvCxnSpPr>
          <p:nvPr userDrawn="1"/>
        </p:nvCxnSpPr>
        <p:spPr>
          <a:xfrm>
            <a:off x="2674665" y="300412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Прямая соединительная линия 194">
            <a:extLst>
              <a:ext uri="{FF2B5EF4-FFF2-40B4-BE49-F238E27FC236}">
                <a16:creationId xmlns:a16="http://schemas.microsoft.com/office/drawing/2014/main" id="{876AE719-58F8-4036-A0C3-259D05A70A51}"/>
              </a:ext>
            </a:extLst>
          </p:cNvPr>
          <p:cNvCxnSpPr>
            <a:cxnSpLocks/>
          </p:cNvCxnSpPr>
          <p:nvPr userDrawn="1"/>
        </p:nvCxnSpPr>
        <p:spPr>
          <a:xfrm>
            <a:off x="3353934" y="246385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Прямая соединительная линия 195">
            <a:extLst>
              <a:ext uri="{FF2B5EF4-FFF2-40B4-BE49-F238E27FC236}">
                <a16:creationId xmlns:a16="http://schemas.microsoft.com/office/drawing/2014/main" id="{D75274B7-1224-4474-8006-98927A74DA4C}"/>
              </a:ext>
            </a:extLst>
          </p:cNvPr>
          <p:cNvCxnSpPr>
            <a:cxnSpLocks/>
          </p:cNvCxnSpPr>
          <p:nvPr userDrawn="1"/>
        </p:nvCxnSpPr>
        <p:spPr>
          <a:xfrm>
            <a:off x="4033203" y="300412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Прямая соединительная линия 196">
            <a:extLst>
              <a:ext uri="{FF2B5EF4-FFF2-40B4-BE49-F238E27FC236}">
                <a16:creationId xmlns:a16="http://schemas.microsoft.com/office/drawing/2014/main" id="{8E0082EE-000E-4CEB-803E-0CA8EEAC4475}"/>
              </a:ext>
            </a:extLst>
          </p:cNvPr>
          <p:cNvCxnSpPr>
            <a:cxnSpLocks/>
          </p:cNvCxnSpPr>
          <p:nvPr userDrawn="1"/>
        </p:nvCxnSpPr>
        <p:spPr>
          <a:xfrm>
            <a:off x="4712471" y="246385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Прямоугольник 152">
            <a:extLst>
              <a:ext uri="{FF2B5EF4-FFF2-40B4-BE49-F238E27FC236}">
                <a16:creationId xmlns:a16="http://schemas.microsoft.com/office/drawing/2014/main" id="{78AFC365-B112-4C31-8354-9621AC292DB0}"/>
              </a:ext>
            </a:extLst>
          </p:cNvPr>
          <p:cNvSpPr/>
          <p:nvPr userDrawn="1"/>
        </p:nvSpPr>
        <p:spPr>
          <a:xfrm>
            <a:off x="685462" y="3253382"/>
            <a:ext cx="14714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99" name="Овал 198">
            <a:extLst>
              <a:ext uri="{FF2B5EF4-FFF2-40B4-BE49-F238E27FC236}">
                <a16:creationId xmlns:a16="http://schemas.microsoft.com/office/drawing/2014/main" id="{61081E71-467E-4769-8C4C-E1103D586FBD}"/>
              </a:ext>
            </a:extLst>
          </p:cNvPr>
          <p:cNvSpPr/>
          <p:nvPr userDrawn="1"/>
        </p:nvSpPr>
        <p:spPr>
          <a:xfrm>
            <a:off x="5483406" y="2575254"/>
            <a:ext cx="592800" cy="592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pic>
        <p:nvPicPr>
          <p:cNvPr id="200" name="Picture 2">
            <a:extLst>
              <a:ext uri="{FF2B5EF4-FFF2-40B4-BE49-F238E27FC236}">
                <a16:creationId xmlns:a16="http://schemas.microsoft.com/office/drawing/2014/main" id="{9370FBE0-58B0-4BFA-BDE8-9752006064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5359475" y="2445971"/>
            <a:ext cx="856559" cy="85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1" name="Группа 200">
            <a:extLst>
              <a:ext uri="{FF2B5EF4-FFF2-40B4-BE49-F238E27FC236}">
                <a16:creationId xmlns:a16="http://schemas.microsoft.com/office/drawing/2014/main" id="{79EA3943-0973-4563-9F1C-EEF96EE56892}"/>
              </a:ext>
            </a:extLst>
          </p:cNvPr>
          <p:cNvGrpSpPr/>
          <p:nvPr userDrawn="1"/>
        </p:nvGrpSpPr>
        <p:grpSpPr>
          <a:xfrm>
            <a:off x="6747053" y="1361505"/>
            <a:ext cx="5726371" cy="2522202"/>
            <a:chOff x="685463" y="3685769"/>
            <a:chExt cx="5726371" cy="2522202"/>
          </a:xfrm>
        </p:grpSpPr>
        <p:grpSp>
          <p:nvGrpSpPr>
            <p:cNvPr id="202" name="Группа 201">
              <a:extLst>
                <a:ext uri="{FF2B5EF4-FFF2-40B4-BE49-F238E27FC236}">
                  <a16:creationId xmlns:a16="http://schemas.microsoft.com/office/drawing/2014/main" id="{D525FD41-B429-49C1-9459-2F539A0422A1}"/>
                </a:ext>
              </a:extLst>
            </p:cNvPr>
            <p:cNvGrpSpPr/>
            <p:nvPr userDrawn="1"/>
          </p:nvGrpSpPr>
          <p:grpSpPr>
            <a:xfrm>
              <a:off x="685463" y="3685769"/>
              <a:ext cx="3421102" cy="2511595"/>
              <a:chOff x="1027457" y="1832138"/>
              <a:chExt cx="5483771" cy="4025900"/>
            </a:xfrm>
          </p:grpSpPr>
          <p:pic>
            <p:nvPicPr>
              <p:cNvPr id="211" name="Рисунок 210">
                <a:extLst>
                  <a:ext uri="{FF2B5EF4-FFF2-40B4-BE49-F238E27FC236}">
                    <a16:creationId xmlns:a16="http://schemas.microsoft.com/office/drawing/2014/main" id="{AFE04E61-C4BD-421B-98E0-F5A729A85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457" y="1832138"/>
                <a:ext cx="4865343" cy="4025900"/>
              </a:xfrm>
              <a:prstGeom prst="rect">
                <a:avLst/>
              </a:prstGeom>
            </p:spPr>
          </p:pic>
          <p:grpSp>
            <p:nvGrpSpPr>
              <p:cNvPr id="212" name="Группа 211">
                <a:extLst>
                  <a:ext uri="{FF2B5EF4-FFF2-40B4-BE49-F238E27FC236}">
                    <a16:creationId xmlns:a16="http://schemas.microsoft.com/office/drawing/2014/main" id="{32668656-041A-4C1F-8ADE-F133E4D1F5DD}"/>
                  </a:ext>
                </a:extLst>
              </p:cNvPr>
              <p:cNvGrpSpPr/>
              <p:nvPr/>
            </p:nvGrpSpPr>
            <p:grpSpPr>
              <a:xfrm>
                <a:off x="3176436" y="2426328"/>
                <a:ext cx="507212" cy="592011"/>
                <a:chOff x="3176436" y="2426328"/>
                <a:chExt cx="507212" cy="592011"/>
              </a:xfrm>
            </p:grpSpPr>
            <p:sp>
              <p:nvSpPr>
                <p:cNvPr id="233" name="Овал 232">
                  <a:extLst>
                    <a:ext uri="{FF2B5EF4-FFF2-40B4-BE49-F238E27FC236}">
                      <a16:creationId xmlns:a16="http://schemas.microsoft.com/office/drawing/2014/main" id="{D29DB871-3CA2-42B0-9527-94F12D25EDED}"/>
                    </a:ext>
                  </a:extLst>
                </p:cNvPr>
                <p:cNvSpPr/>
                <p:nvPr/>
              </p:nvSpPr>
              <p:spPr>
                <a:xfrm>
                  <a:off x="3236608" y="2505081"/>
                  <a:ext cx="447040" cy="447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073EB06D-7E03-4FD8-82BD-F4D10D076D3B}"/>
                    </a:ext>
                  </a:extLst>
                </p:cNvPr>
                <p:cNvSpPr txBox="1"/>
                <p:nvPr/>
              </p:nvSpPr>
              <p:spPr>
                <a:xfrm>
                  <a:off x="3176436" y="2426328"/>
                  <a:ext cx="453817" cy="592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dirty="0">
                      <a:latin typeface="Golos Text" panose="020B0503020202020204" pitchFamily="34" charset="0"/>
                      <a:ea typeface="Golos Text" panose="020B0503020202020204" pitchFamily="34" charset="0"/>
                    </a:rPr>
                    <a:t>4</a:t>
                  </a:r>
                </a:p>
              </p:txBody>
            </p:sp>
          </p:grpSp>
          <p:grpSp>
            <p:nvGrpSpPr>
              <p:cNvPr id="213" name="Группа 212">
                <a:extLst>
                  <a:ext uri="{FF2B5EF4-FFF2-40B4-BE49-F238E27FC236}">
                    <a16:creationId xmlns:a16="http://schemas.microsoft.com/office/drawing/2014/main" id="{15C4099D-DEEB-49AB-A2B2-56F2CB0FC3A4}"/>
                  </a:ext>
                </a:extLst>
              </p:cNvPr>
              <p:cNvGrpSpPr/>
              <p:nvPr/>
            </p:nvGrpSpPr>
            <p:grpSpPr>
              <a:xfrm>
                <a:off x="3205907" y="3325695"/>
                <a:ext cx="477741" cy="592011"/>
                <a:chOff x="3205907" y="3325695"/>
                <a:chExt cx="477741" cy="592011"/>
              </a:xfrm>
            </p:grpSpPr>
            <p:sp>
              <p:nvSpPr>
                <p:cNvPr id="231" name="Овал 230">
                  <a:extLst>
                    <a:ext uri="{FF2B5EF4-FFF2-40B4-BE49-F238E27FC236}">
                      <a16:creationId xmlns:a16="http://schemas.microsoft.com/office/drawing/2014/main" id="{2D877870-AA5A-49AD-AE15-0F56DD17B025}"/>
                    </a:ext>
                  </a:extLst>
                </p:cNvPr>
                <p:cNvSpPr/>
                <p:nvPr/>
              </p:nvSpPr>
              <p:spPr>
                <a:xfrm>
                  <a:off x="3236608" y="3384749"/>
                  <a:ext cx="447040" cy="447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D435DD8E-4DE5-4160-9884-FA6BC7C41FAF}"/>
                    </a:ext>
                  </a:extLst>
                </p:cNvPr>
                <p:cNvSpPr txBox="1"/>
                <p:nvPr/>
              </p:nvSpPr>
              <p:spPr>
                <a:xfrm>
                  <a:off x="3205907" y="3325695"/>
                  <a:ext cx="436788" cy="592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dirty="0">
                      <a:latin typeface="Golos Text" panose="020B0503020202020204" pitchFamily="34" charset="0"/>
                      <a:ea typeface="Golos Text" panose="020B0503020202020204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214" name="Группа 213">
                <a:extLst>
                  <a:ext uri="{FF2B5EF4-FFF2-40B4-BE49-F238E27FC236}">
                    <a16:creationId xmlns:a16="http://schemas.microsoft.com/office/drawing/2014/main" id="{596F9226-CE1D-4836-A2AD-8860176B25B8}"/>
                  </a:ext>
                </a:extLst>
              </p:cNvPr>
              <p:cNvGrpSpPr/>
              <p:nvPr/>
            </p:nvGrpSpPr>
            <p:grpSpPr>
              <a:xfrm>
                <a:off x="3203776" y="4183119"/>
                <a:ext cx="479872" cy="592011"/>
                <a:chOff x="3203776" y="4183119"/>
                <a:chExt cx="479872" cy="592011"/>
              </a:xfrm>
            </p:grpSpPr>
            <p:sp>
              <p:nvSpPr>
                <p:cNvPr id="229" name="Овал 228">
                  <a:extLst>
                    <a:ext uri="{FF2B5EF4-FFF2-40B4-BE49-F238E27FC236}">
                      <a16:creationId xmlns:a16="http://schemas.microsoft.com/office/drawing/2014/main" id="{B3444465-AF23-43DD-8AD3-8722BE7CF57B}"/>
                    </a:ext>
                  </a:extLst>
                </p:cNvPr>
                <p:cNvSpPr/>
                <p:nvPr/>
              </p:nvSpPr>
              <p:spPr>
                <a:xfrm>
                  <a:off x="3236608" y="4264417"/>
                  <a:ext cx="447040" cy="447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0BF3E57F-B409-4FA8-B2E4-A0D153E8828C}"/>
                    </a:ext>
                  </a:extLst>
                </p:cNvPr>
                <p:cNvSpPr txBox="1"/>
                <p:nvPr/>
              </p:nvSpPr>
              <p:spPr>
                <a:xfrm>
                  <a:off x="3203776" y="4183119"/>
                  <a:ext cx="438917" cy="592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dirty="0">
                      <a:latin typeface="Golos Text" panose="020B0503020202020204" pitchFamily="34" charset="0"/>
                      <a:ea typeface="Golos Text" panose="020B0503020202020204" pitchFamily="34" charset="0"/>
                    </a:rPr>
                    <a:t>2</a:t>
                  </a:r>
                </a:p>
              </p:txBody>
            </p:sp>
          </p:grpSp>
          <p:grpSp>
            <p:nvGrpSpPr>
              <p:cNvPr id="215" name="Группа 214">
                <a:extLst>
                  <a:ext uri="{FF2B5EF4-FFF2-40B4-BE49-F238E27FC236}">
                    <a16:creationId xmlns:a16="http://schemas.microsoft.com/office/drawing/2014/main" id="{885B661D-A389-48E1-B444-0E3B663E3A7A}"/>
                  </a:ext>
                </a:extLst>
              </p:cNvPr>
              <p:cNvGrpSpPr/>
              <p:nvPr/>
            </p:nvGrpSpPr>
            <p:grpSpPr>
              <a:xfrm>
                <a:off x="3216107" y="5047439"/>
                <a:ext cx="467541" cy="592012"/>
                <a:chOff x="3216107" y="5047439"/>
                <a:chExt cx="467541" cy="592012"/>
              </a:xfrm>
            </p:grpSpPr>
            <p:sp>
              <p:nvSpPr>
                <p:cNvPr id="227" name="Овал 226">
                  <a:extLst>
                    <a:ext uri="{FF2B5EF4-FFF2-40B4-BE49-F238E27FC236}">
                      <a16:creationId xmlns:a16="http://schemas.microsoft.com/office/drawing/2014/main" id="{1884478C-AEC1-4954-8251-949D6E086D27}"/>
                    </a:ext>
                  </a:extLst>
                </p:cNvPr>
                <p:cNvSpPr/>
                <p:nvPr/>
              </p:nvSpPr>
              <p:spPr>
                <a:xfrm>
                  <a:off x="3236608" y="5123765"/>
                  <a:ext cx="447040" cy="447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  <p:sp>
              <p:nvSpPr>
                <p:cNvPr id="228" name="TextBox 227">
                  <a:extLst>
                    <a:ext uri="{FF2B5EF4-FFF2-40B4-BE49-F238E27FC236}">
                      <a16:creationId xmlns:a16="http://schemas.microsoft.com/office/drawing/2014/main" id="{581B4731-C940-4B09-8974-313010FEC465}"/>
                    </a:ext>
                  </a:extLst>
                </p:cNvPr>
                <p:cNvSpPr txBox="1"/>
                <p:nvPr/>
              </p:nvSpPr>
              <p:spPr>
                <a:xfrm>
                  <a:off x="3216107" y="5047439"/>
                  <a:ext cx="396344" cy="592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dirty="0">
                      <a:latin typeface="Golos Text" panose="020B0503020202020204" pitchFamily="34" charset="0"/>
                      <a:ea typeface="Golos Text" panose="020B0503020202020204" pitchFamily="34" charset="0"/>
                    </a:rPr>
                    <a:t>1</a:t>
                  </a:r>
                </a:p>
              </p:txBody>
            </p:sp>
          </p:grpSp>
          <p:cxnSp>
            <p:nvCxnSpPr>
              <p:cNvPr id="216" name="Прямая соединительная линия 215">
                <a:extLst>
                  <a:ext uri="{FF2B5EF4-FFF2-40B4-BE49-F238E27FC236}">
                    <a16:creationId xmlns:a16="http://schemas.microsoft.com/office/drawing/2014/main" id="{120373CB-57A6-4256-89A4-89E7720B14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1119" y="4484352"/>
                <a:ext cx="2573213" cy="0"/>
              </a:xfrm>
              <a:prstGeom prst="line">
                <a:avLst/>
              </a:prstGeom>
              <a:ln w="19050">
                <a:solidFill>
                  <a:srgbClr val="3483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Группа 216">
                <a:extLst>
                  <a:ext uri="{FF2B5EF4-FFF2-40B4-BE49-F238E27FC236}">
                    <a16:creationId xmlns:a16="http://schemas.microsoft.com/office/drawing/2014/main" id="{900B5400-F64F-4CFA-8642-A93F950D9FFC}"/>
                  </a:ext>
                </a:extLst>
              </p:cNvPr>
              <p:cNvGrpSpPr/>
              <p:nvPr/>
            </p:nvGrpSpPr>
            <p:grpSpPr>
              <a:xfrm>
                <a:off x="3455578" y="2360009"/>
                <a:ext cx="3055650" cy="111760"/>
                <a:chOff x="3455578" y="2360009"/>
                <a:chExt cx="3055650" cy="111760"/>
              </a:xfrm>
            </p:grpSpPr>
            <p:cxnSp>
              <p:nvCxnSpPr>
                <p:cNvPr id="225" name="Прямая соединительная линия 224">
                  <a:extLst>
                    <a:ext uri="{FF2B5EF4-FFF2-40B4-BE49-F238E27FC236}">
                      <a16:creationId xmlns:a16="http://schemas.microsoft.com/office/drawing/2014/main" id="{EA9DFAF7-FC96-4A53-9D84-C49DF5DED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55578" y="2406442"/>
                  <a:ext cx="3000785" cy="0"/>
                </a:xfrm>
                <a:prstGeom prst="line">
                  <a:avLst/>
                </a:prstGeom>
                <a:ln w="19050">
                  <a:solidFill>
                    <a:srgbClr val="3DB28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Овал 225">
                  <a:extLst>
                    <a:ext uri="{FF2B5EF4-FFF2-40B4-BE49-F238E27FC236}">
                      <a16:creationId xmlns:a16="http://schemas.microsoft.com/office/drawing/2014/main" id="{591C1E41-5D53-4CE6-9273-9726E5D7F5E7}"/>
                    </a:ext>
                  </a:extLst>
                </p:cNvPr>
                <p:cNvSpPr/>
                <p:nvPr/>
              </p:nvSpPr>
              <p:spPr>
                <a:xfrm>
                  <a:off x="6399468" y="2360009"/>
                  <a:ext cx="111760" cy="111760"/>
                </a:xfrm>
                <a:prstGeom prst="ellipse">
                  <a:avLst/>
                </a:prstGeom>
                <a:solidFill>
                  <a:srgbClr val="3DB2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</p:grpSp>
          <p:grpSp>
            <p:nvGrpSpPr>
              <p:cNvPr id="218" name="Группа 217">
                <a:extLst>
                  <a:ext uri="{FF2B5EF4-FFF2-40B4-BE49-F238E27FC236}">
                    <a16:creationId xmlns:a16="http://schemas.microsoft.com/office/drawing/2014/main" id="{19DA4E2F-5FBB-4F01-BF5D-A000D493D48D}"/>
                  </a:ext>
                </a:extLst>
              </p:cNvPr>
              <p:cNvGrpSpPr/>
              <p:nvPr/>
            </p:nvGrpSpPr>
            <p:grpSpPr>
              <a:xfrm>
                <a:off x="3881120" y="3515464"/>
                <a:ext cx="2630108" cy="111760"/>
                <a:chOff x="3881120" y="3515464"/>
                <a:chExt cx="2630108" cy="111760"/>
              </a:xfrm>
            </p:grpSpPr>
            <p:cxnSp>
              <p:nvCxnSpPr>
                <p:cNvPr id="223" name="Прямая соединительная линия 222">
                  <a:extLst>
                    <a:ext uri="{FF2B5EF4-FFF2-40B4-BE49-F238E27FC236}">
                      <a16:creationId xmlns:a16="http://schemas.microsoft.com/office/drawing/2014/main" id="{73C29C80-7266-4CEA-86F6-F2580C111F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1120" y="3572051"/>
                  <a:ext cx="2573213" cy="0"/>
                </a:xfrm>
                <a:prstGeom prst="line">
                  <a:avLst/>
                </a:prstGeom>
                <a:ln w="19050">
                  <a:solidFill>
                    <a:srgbClr val="3BA78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4" name="Овал 223">
                  <a:extLst>
                    <a:ext uri="{FF2B5EF4-FFF2-40B4-BE49-F238E27FC236}">
                      <a16:creationId xmlns:a16="http://schemas.microsoft.com/office/drawing/2014/main" id="{D2A79191-FA8C-4DD7-B034-AE9D0E85AAF4}"/>
                    </a:ext>
                  </a:extLst>
                </p:cNvPr>
                <p:cNvSpPr/>
                <p:nvPr/>
              </p:nvSpPr>
              <p:spPr>
                <a:xfrm>
                  <a:off x="6399468" y="3515464"/>
                  <a:ext cx="111760" cy="111760"/>
                </a:xfrm>
                <a:prstGeom prst="ellipse">
                  <a:avLst/>
                </a:prstGeom>
                <a:solidFill>
                  <a:srgbClr val="3BA7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</p:grpSp>
          <p:sp>
            <p:nvSpPr>
              <p:cNvPr id="219" name="Овал 218">
                <a:extLst>
                  <a:ext uri="{FF2B5EF4-FFF2-40B4-BE49-F238E27FC236}">
                    <a16:creationId xmlns:a16="http://schemas.microsoft.com/office/drawing/2014/main" id="{A2AE96EE-0295-4CE8-9D0A-A1E10CE032F3}"/>
                  </a:ext>
                </a:extLst>
              </p:cNvPr>
              <p:cNvSpPr/>
              <p:nvPr/>
            </p:nvSpPr>
            <p:spPr>
              <a:xfrm>
                <a:off x="6399468" y="4428472"/>
                <a:ext cx="111760" cy="111760"/>
              </a:xfrm>
              <a:prstGeom prst="ellipse">
                <a:avLst/>
              </a:prstGeom>
              <a:solidFill>
                <a:srgbClr val="348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  <p:grpSp>
            <p:nvGrpSpPr>
              <p:cNvPr id="220" name="Группа 219">
                <a:extLst>
                  <a:ext uri="{FF2B5EF4-FFF2-40B4-BE49-F238E27FC236}">
                    <a16:creationId xmlns:a16="http://schemas.microsoft.com/office/drawing/2014/main" id="{3911457E-7FF5-487E-A65C-F068B6A5F180}"/>
                  </a:ext>
                </a:extLst>
              </p:cNvPr>
              <p:cNvGrpSpPr/>
              <p:nvPr/>
            </p:nvGrpSpPr>
            <p:grpSpPr>
              <a:xfrm>
                <a:off x="3881118" y="5260200"/>
                <a:ext cx="2630110" cy="111760"/>
                <a:chOff x="3881118" y="5260200"/>
                <a:chExt cx="2630110" cy="111760"/>
              </a:xfrm>
            </p:grpSpPr>
            <p:cxnSp>
              <p:nvCxnSpPr>
                <p:cNvPr id="221" name="Прямая соединительная линия 220">
                  <a:extLst>
                    <a:ext uri="{FF2B5EF4-FFF2-40B4-BE49-F238E27FC236}">
                      <a16:creationId xmlns:a16="http://schemas.microsoft.com/office/drawing/2014/main" id="{6FCDA01C-D8B8-4E9F-8BC4-BD791F94D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1118" y="5320597"/>
                  <a:ext cx="2573213" cy="0"/>
                </a:xfrm>
                <a:prstGeom prst="line">
                  <a:avLst/>
                </a:prstGeom>
                <a:ln w="19050">
                  <a:solidFill>
                    <a:srgbClr val="305E5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Овал 221">
                  <a:extLst>
                    <a:ext uri="{FF2B5EF4-FFF2-40B4-BE49-F238E27FC236}">
                      <a16:creationId xmlns:a16="http://schemas.microsoft.com/office/drawing/2014/main" id="{BCAAEB54-197B-4D9A-97DA-4A6F4F265726}"/>
                    </a:ext>
                  </a:extLst>
                </p:cNvPr>
                <p:cNvSpPr/>
                <p:nvPr/>
              </p:nvSpPr>
              <p:spPr>
                <a:xfrm>
                  <a:off x="6399468" y="5260200"/>
                  <a:ext cx="111760" cy="111760"/>
                </a:xfrm>
                <a:prstGeom prst="ellipse">
                  <a:avLst/>
                </a:prstGeom>
                <a:solidFill>
                  <a:srgbClr val="305E5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</p:grpSp>
        </p:grpSp>
        <p:sp>
          <p:nvSpPr>
            <p:cNvPr id="203" name="Прямоугольник 202">
              <a:extLst>
                <a:ext uri="{FF2B5EF4-FFF2-40B4-BE49-F238E27FC236}">
                  <a16:creationId xmlns:a16="http://schemas.microsoft.com/office/drawing/2014/main" id="{79C1105E-80E8-42CF-9B3F-5241160265EB}"/>
                </a:ext>
              </a:extLst>
            </p:cNvPr>
            <p:cNvSpPr/>
            <p:nvPr userDrawn="1"/>
          </p:nvSpPr>
          <p:spPr>
            <a:xfrm>
              <a:off x="4160375" y="3776703"/>
              <a:ext cx="2251459" cy="464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b="1" dirty="0">
                  <a:solidFill>
                    <a:srgbClr val="09B489"/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УРОВЕНЬ</a:t>
              </a:r>
            </a:p>
          </p:txBody>
        </p:sp>
        <p:sp>
          <p:nvSpPr>
            <p:cNvPr id="204" name="Прямоугольник 203">
              <a:extLst>
                <a:ext uri="{FF2B5EF4-FFF2-40B4-BE49-F238E27FC236}">
                  <a16:creationId xmlns:a16="http://schemas.microsoft.com/office/drawing/2014/main" id="{D865869F-56DC-46DD-B4EE-9E11850CBA4E}"/>
                </a:ext>
              </a:extLst>
            </p:cNvPr>
            <p:cNvSpPr/>
            <p:nvPr userDrawn="1"/>
          </p:nvSpPr>
          <p:spPr>
            <a:xfrm>
              <a:off x="4160375" y="4503716"/>
              <a:ext cx="2251459" cy="464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dirty="0">
                  <a:latin typeface="Golos Text" panose="020B0503020202020204" pitchFamily="34" charset="0"/>
                  <a:ea typeface="Golos Text" panose="020B0503020202020204" pitchFamily="34" charset="0"/>
                </a:rPr>
                <a:t>УРОВЕНЬ</a:t>
              </a:r>
            </a:p>
          </p:txBody>
        </p:sp>
        <p:sp>
          <p:nvSpPr>
            <p:cNvPr id="205" name="Прямоугольник 204">
              <a:extLst>
                <a:ext uri="{FF2B5EF4-FFF2-40B4-BE49-F238E27FC236}">
                  <a16:creationId xmlns:a16="http://schemas.microsoft.com/office/drawing/2014/main" id="{B6D3D691-DEEE-4B6A-97BF-63D317E339A7}"/>
                </a:ext>
              </a:extLst>
            </p:cNvPr>
            <p:cNvSpPr/>
            <p:nvPr userDrawn="1"/>
          </p:nvSpPr>
          <p:spPr>
            <a:xfrm>
              <a:off x="4160375" y="5057359"/>
              <a:ext cx="2251459" cy="464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dirty="0">
                  <a:latin typeface="Golos Text" panose="020B0503020202020204" pitchFamily="34" charset="0"/>
                  <a:ea typeface="Golos Text" panose="020B0503020202020204" pitchFamily="34" charset="0"/>
                </a:rPr>
                <a:t>УРОВЕНЬ</a:t>
              </a:r>
            </a:p>
          </p:txBody>
        </p:sp>
        <p:sp>
          <p:nvSpPr>
            <p:cNvPr id="206" name="Прямоугольник 205">
              <a:extLst>
                <a:ext uri="{FF2B5EF4-FFF2-40B4-BE49-F238E27FC236}">
                  <a16:creationId xmlns:a16="http://schemas.microsoft.com/office/drawing/2014/main" id="{08B0C017-E319-47D5-A3CC-D50FAF81410B}"/>
                </a:ext>
              </a:extLst>
            </p:cNvPr>
            <p:cNvSpPr/>
            <p:nvPr userDrawn="1"/>
          </p:nvSpPr>
          <p:spPr>
            <a:xfrm>
              <a:off x="4160375" y="5596573"/>
              <a:ext cx="2251459" cy="464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dirty="0">
                  <a:latin typeface="Golos Text" panose="020B0503020202020204" pitchFamily="34" charset="0"/>
                  <a:ea typeface="Golos Text" panose="020B0503020202020204" pitchFamily="34" charset="0"/>
                </a:rPr>
                <a:t>УРОВЕНЬ</a:t>
              </a:r>
            </a:p>
          </p:txBody>
        </p:sp>
        <p:sp>
          <p:nvSpPr>
            <p:cNvPr id="207" name="Прямоугольник 206">
              <a:extLst>
                <a:ext uri="{FF2B5EF4-FFF2-40B4-BE49-F238E27FC236}">
                  <a16:creationId xmlns:a16="http://schemas.microsoft.com/office/drawing/2014/main" id="{93727B7A-C2EF-473D-859E-B820787327AC}"/>
                </a:ext>
              </a:extLst>
            </p:cNvPr>
            <p:cNvSpPr/>
            <p:nvPr userDrawn="1"/>
          </p:nvSpPr>
          <p:spPr>
            <a:xfrm>
              <a:off x="4160375" y="4047751"/>
              <a:ext cx="2251459" cy="340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Описание</a:t>
              </a:r>
            </a:p>
          </p:txBody>
        </p:sp>
        <p:sp>
          <p:nvSpPr>
            <p:cNvPr id="208" name="Прямоугольник 207">
              <a:extLst>
                <a:ext uri="{FF2B5EF4-FFF2-40B4-BE49-F238E27FC236}">
                  <a16:creationId xmlns:a16="http://schemas.microsoft.com/office/drawing/2014/main" id="{EE319891-B3F3-4A71-8F78-84F970418EC2}"/>
                </a:ext>
              </a:extLst>
            </p:cNvPr>
            <p:cNvSpPr/>
            <p:nvPr userDrawn="1"/>
          </p:nvSpPr>
          <p:spPr>
            <a:xfrm>
              <a:off x="4160375" y="4774764"/>
              <a:ext cx="2251459" cy="340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Описание</a:t>
              </a:r>
            </a:p>
          </p:txBody>
        </p:sp>
        <p:sp>
          <p:nvSpPr>
            <p:cNvPr id="209" name="Прямоугольник 208">
              <a:extLst>
                <a:ext uri="{FF2B5EF4-FFF2-40B4-BE49-F238E27FC236}">
                  <a16:creationId xmlns:a16="http://schemas.microsoft.com/office/drawing/2014/main" id="{C670B85C-0214-4380-8B51-4B55A010BB1B}"/>
                </a:ext>
              </a:extLst>
            </p:cNvPr>
            <p:cNvSpPr/>
            <p:nvPr userDrawn="1"/>
          </p:nvSpPr>
          <p:spPr>
            <a:xfrm>
              <a:off x="4160375" y="5328407"/>
              <a:ext cx="2251459" cy="340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Описание</a:t>
              </a:r>
            </a:p>
          </p:txBody>
        </p:sp>
        <p:sp>
          <p:nvSpPr>
            <p:cNvPr id="210" name="Прямоугольник 209">
              <a:extLst>
                <a:ext uri="{FF2B5EF4-FFF2-40B4-BE49-F238E27FC236}">
                  <a16:creationId xmlns:a16="http://schemas.microsoft.com/office/drawing/2014/main" id="{0C091D84-4A6C-4014-9556-085D1C54F024}"/>
                </a:ext>
              </a:extLst>
            </p:cNvPr>
            <p:cNvSpPr/>
            <p:nvPr userDrawn="1"/>
          </p:nvSpPr>
          <p:spPr>
            <a:xfrm>
              <a:off x="4160375" y="5867621"/>
              <a:ext cx="2251459" cy="340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Описание</a:t>
              </a:r>
            </a:p>
          </p:txBody>
        </p:sp>
      </p:grpSp>
      <p:grpSp>
        <p:nvGrpSpPr>
          <p:cNvPr id="235" name="Группа 234">
            <a:extLst>
              <a:ext uri="{FF2B5EF4-FFF2-40B4-BE49-F238E27FC236}">
                <a16:creationId xmlns:a16="http://schemas.microsoft.com/office/drawing/2014/main" id="{C726BD58-4C77-419E-9216-6DB916919801}"/>
              </a:ext>
            </a:extLst>
          </p:cNvPr>
          <p:cNvGrpSpPr/>
          <p:nvPr userDrawn="1"/>
        </p:nvGrpSpPr>
        <p:grpSpPr>
          <a:xfrm>
            <a:off x="525840" y="4142213"/>
            <a:ext cx="5796227" cy="1938224"/>
            <a:chOff x="2279400" y="3672615"/>
            <a:chExt cx="6884648" cy="2302186"/>
          </a:xfrm>
        </p:grpSpPr>
        <p:cxnSp>
          <p:nvCxnSpPr>
            <p:cNvPr id="236" name="Прямая соединительная линия 235">
              <a:extLst>
                <a:ext uri="{FF2B5EF4-FFF2-40B4-BE49-F238E27FC236}">
                  <a16:creationId xmlns:a16="http://schemas.microsoft.com/office/drawing/2014/main" id="{A107D726-8818-4C1F-929A-8031ED908D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7944" y="5105977"/>
              <a:ext cx="0" cy="47047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Прямая соединительная линия 236">
              <a:extLst>
                <a:ext uri="{FF2B5EF4-FFF2-40B4-BE49-F238E27FC236}">
                  <a16:creationId xmlns:a16="http://schemas.microsoft.com/office/drawing/2014/main" id="{20F1440F-BC96-4F8A-B1FC-23AD2F011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3844" y="4127500"/>
              <a:ext cx="0" cy="470477"/>
            </a:xfrm>
            <a:prstGeom prst="line">
              <a:avLst/>
            </a:prstGeom>
            <a:ln w="12700">
              <a:solidFill>
                <a:srgbClr val="09B48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Прямая соединительная линия 237">
              <a:extLst>
                <a:ext uri="{FF2B5EF4-FFF2-40B4-BE49-F238E27FC236}">
                  <a16:creationId xmlns:a16="http://schemas.microsoft.com/office/drawing/2014/main" id="{52A9044C-D4D1-47B9-8192-B5DBC52DA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6031" y="5105977"/>
              <a:ext cx="0" cy="47047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Прямая соединительная линия 238">
              <a:extLst>
                <a:ext uri="{FF2B5EF4-FFF2-40B4-BE49-F238E27FC236}">
                  <a16:creationId xmlns:a16="http://schemas.microsoft.com/office/drawing/2014/main" id="{84405039-6959-4848-9793-2CAB534F4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931" y="4127500"/>
              <a:ext cx="0" cy="470477"/>
            </a:xfrm>
            <a:prstGeom prst="line">
              <a:avLst/>
            </a:prstGeom>
            <a:ln w="12700">
              <a:solidFill>
                <a:srgbClr val="09B48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Прямая соединительная линия 239">
              <a:extLst>
                <a:ext uri="{FF2B5EF4-FFF2-40B4-BE49-F238E27FC236}">
                  <a16:creationId xmlns:a16="http://schemas.microsoft.com/office/drawing/2014/main" id="{DCD58290-FAD4-465F-A9CB-F1D053ABC7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4509" y="5105977"/>
              <a:ext cx="0" cy="47047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Прямая соединительная линия 240">
              <a:extLst>
                <a:ext uri="{FF2B5EF4-FFF2-40B4-BE49-F238E27FC236}">
                  <a16:creationId xmlns:a16="http://schemas.microsoft.com/office/drawing/2014/main" id="{CBEF4399-6E59-4DD6-996E-E905DC7CF4BD}"/>
                </a:ext>
              </a:extLst>
            </p:cNvPr>
            <p:cNvCxnSpPr>
              <a:cxnSpLocks/>
            </p:cNvCxnSpPr>
            <p:nvPr/>
          </p:nvCxnSpPr>
          <p:spPr>
            <a:xfrm>
              <a:off x="2706255" y="4851977"/>
              <a:ext cx="6008254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Овал 241">
              <a:extLst>
                <a:ext uri="{FF2B5EF4-FFF2-40B4-BE49-F238E27FC236}">
                  <a16:creationId xmlns:a16="http://schemas.microsoft.com/office/drawing/2014/main" id="{D3D68C02-C46A-4799-B9C2-6E569A2FA680}"/>
                </a:ext>
              </a:extLst>
            </p:cNvPr>
            <p:cNvSpPr/>
            <p:nvPr/>
          </p:nvSpPr>
          <p:spPr>
            <a:xfrm>
              <a:off x="4051300" y="4597977"/>
              <a:ext cx="508000" cy="5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9B4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rgbClr val="09B489"/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2</a:t>
              </a:r>
            </a:p>
          </p:txBody>
        </p:sp>
        <p:sp>
          <p:nvSpPr>
            <p:cNvPr id="243" name="Овал 242">
              <a:extLst>
                <a:ext uri="{FF2B5EF4-FFF2-40B4-BE49-F238E27FC236}">
                  <a16:creationId xmlns:a16="http://schemas.microsoft.com/office/drawing/2014/main" id="{031F617E-A68E-49FA-9E28-75E103DD45CF}"/>
                </a:ext>
              </a:extLst>
            </p:cNvPr>
            <p:cNvSpPr/>
            <p:nvPr/>
          </p:nvSpPr>
          <p:spPr>
            <a:xfrm>
              <a:off x="2581564" y="4597977"/>
              <a:ext cx="508000" cy="5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chemeClr val="bg1">
                      <a:lumMod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1</a:t>
              </a:r>
            </a:p>
          </p:txBody>
        </p:sp>
        <p:sp>
          <p:nvSpPr>
            <p:cNvPr id="244" name="Овал 243">
              <a:extLst>
                <a:ext uri="{FF2B5EF4-FFF2-40B4-BE49-F238E27FC236}">
                  <a16:creationId xmlns:a16="http://schemas.microsoft.com/office/drawing/2014/main" id="{D6D956AA-1996-4191-97E3-94C3B3B99A61}"/>
                </a:ext>
              </a:extLst>
            </p:cNvPr>
            <p:cNvSpPr/>
            <p:nvPr/>
          </p:nvSpPr>
          <p:spPr>
            <a:xfrm>
              <a:off x="6990772" y="4597977"/>
              <a:ext cx="508000" cy="5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9B4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rgbClr val="09B489"/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4</a:t>
              </a:r>
            </a:p>
          </p:txBody>
        </p:sp>
        <p:sp>
          <p:nvSpPr>
            <p:cNvPr id="245" name="Овал 244">
              <a:extLst>
                <a:ext uri="{FF2B5EF4-FFF2-40B4-BE49-F238E27FC236}">
                  <a16:creationId xmlns:a16="http://schemas.microsoft.com/office/drawing/2014/main" id="{E8A5D26A-858A-431D-AFA4-D04F23C3F31E}"/>
                </a:ext>
              </a:extLst>
            </p:cNvPr>
            <p:cNvSpPr/>
            <p:nvPr/>
          </p:nvSpPr>
          <p:spPr>
            <a:xfrm>
              <a:off x="5521036" y="4597977"/>
              <a:ext cx="508000" cy="5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chemeClr val="bg1">
                      <a:lumMod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3</a:t>
              </a:r>
            </a:p>
          </p:txBody>
        </p:sp>
        <p:sp>
          <p:nvSpPr>
            <p:cNvPr id="246" name="Овал 245">
              <a:extLst>
                <a:ext uri="{FF2B5EF4-FFF2-40B4-BE49-F238E27FC236}">
                  <a16:creationId xmlns:a16="http://schemas.microsoft.com/office/drawing/2014/main" id="{8FAA05FC-B5C2-4B06-8521-BD65765522F1}"/>
                </a:ext>
              </a:extLst>
            </p:cNvPr>
            <p:cNvSpPr/>
            <p:nvPr/>
          </p:nvSpPr>
          <p:spPr>
            <a:xfrm>
              <a:off x="8460509" y="4597977"/>
              <a:ext cx="508000" cy="5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chemeClr val="bg1">
                      <a:lumMod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5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F0A2C2A6-58E7-493C-85F7-E8124C5AEFD4}"/>
                </a:ext>
              </a:extLst>
            </p:cNvPr>
            <p:cNvSpPr txBox="1"/>
            <p:nvPr/>
          </p:nvSpPr>
          <p:spPr>
            <a:xfrm>
              <a:off x="2279400" y="5645787"/>
              <a:ext cx="1005703" cy="329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8B80CF6A-7CFA-46E8-913F-81EE5704A15A}"/>
                </a:ext>
              </a:extLst>
            </p:cNvPr>
            <p:cNvSpPr txBox="1"/>
            <p:nvPr/>
          </p:nvSpPr>
          <p:spPr>
            <a:xfrm>
              <a:off x="3749135" y="3672615"/>
              <a:ext cx="1005703" cy="329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24515012-152E-48FE-B38B-546C175CDEF6}"/>
                </a:ext>
              </a:extLst>
            </p:cNvPr>
            <p:cNvSpPr txBox="1"/>
            <p:nvPr/>
          </p:nvSpPr>
          <p:spPr>
            <a:xfrm>
              <a:off x="5218872" y="5645787"/>
              <a:ext cx="1005703" cy="329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384D2FA6-DF7B-4B30-AB81-8345A72B2D64}"/>
                </a:ext>
              </a:extLst>
            </p:cNvPr>
            <p:cNvSpPr txBox="1"/>
            <p:nvPr/>
          </p:nvSpPr>
          <p:spPr>
            <a:xfrm>
              <a:off x="8158345" y="5645787"/>
              <a:ext cx="1005703" cy="329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9349BF2F-6389-41FD-8560-FA6F50418E82}"/>
                </a:ext>
              </a:extLst>
            </p:cNvPr>
            <p:cNvSpPr txBox="1"/>
            <p:nvPr/>
          </p:nvSpPr>
          <p:spPr>
            <a:xfrm>
              <a:off x="6688607" y="3672615"/>
              <a:ext cx="1005702" cy="329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</p:grpSp>
      <p:grpSp>
        <p:nvGrpSpPr>
          <p:cNvPr id="252" name="Группа 251">
            <a:extLst>
              <a:ext uri="{FF2B5EF4-FFF2-40B4-BE49-F238E27FC236}">
                <a16:creationId xmlns:a16="http://schemas.microsoft.com/office/drawing/2014/main" id="{D18DF587-4834-40D5-8993-6DB98474B896}"/>
              </a:ext>
            </a:extLst>
          </p:cNvPr>
          <p:cNvGrpSpPr/>
          <p:nvPr userDrawn="1"/>
        </p:nvGrpSpPr>
        <p:grpSpPr>
          <a:xfrm>
            <a:off x="6613671" y="4261883"/>
            <a:ext cx="5382083" cy="1782683"/>
            <a:chOff x="6613671" y="4261883"/>
            <a:chExt cx="5382083" cy="1782683"/>
          </a:xfrm>
        </p:grpSpPr>
        <p:cxnSp>
          <p:nvCxnSpPr>
            <p:cNvPr id="253" name="Прямая соединительная линия 252">
              <a:extLst>
                <a:ext uri="{FF2B5EF4-FFF2-40B4-BE49-F238E27FC236}">
                  <a16:creationId xmlns:a16="http://schemas.microsoft.com/office/drawing/2014/main" id="{DF158990-C24A-4A01-B07D-E6B1ADA8961F}"/>
                </a:ext>
              </a:extLst>
            </p:cNvPr>
            <p:cNvCxnSpPr>
              <a:cxnSpLocks/>
            </p:cNvCxnSpPr>
            <p:nvPr/>
          </p:nvCxnSpPr>
          <p:spPr>
            <a:xfrm>
              <a:off x="6613671" y="5152530"/>
              <a:ext cx="5382083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Группа 253">
              <a:extLst>
                <a:ext uri="{FF2B5EF4-FFF2-40B4-BE49-F238E27FC236}">
                  <a16:creationId xmlns:a16="http://schemas.microsoft.com/office/drawing/2014/main" id="{A1C05993-0057-4635-A41C-6C117C3371A6}"/>
                </a:ext>
              </a:extLst>
            </p:cNvPr>
            <p:cNvGrpSpPr/>
            <p:nvPr/>
          </p:nvGrpSpPr>
          <p:grpSpPr>
            <a:xfrm>
              <a:off x="8529477" y="4621763"/>
              <a:ext cx="204846" cy="594835"/>
              <a:chOff x="2269721" y="5153151"/>
              <a:chExt cx="218440" cy="634311"/>
            </a:xfrm>
          </p:grpSpPr>
          <p:cxnSp>
            <p:nvCxnSpPr>
              <p:cNvPr id="268" name="Прямая соединительная линия 267">
                <a:extLst>
                  <a:ext uri="{FF2B5EF4-FFF2-40B4-BE49-F238E27FC236}">
                    <a16:creationId xmlns:a16="http://schemas.microsoft.com/office/drawing/2014/main" id="{49A74500-C1BF-48CD-8FAB-76B6ECE812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8941" y="5153151"/>
                <a:ext cx="0" cy="389543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9" name="Овал 268">
                <a:extLst>
                  <a:ext uri="{FF2B5EF4-FFF2-40B4-BE49-F238E27FC236}">
                    <a16:creationId xmlns:a16="http://schemas.microsoft.com/office/drawing/2014/main" id="{36547F15-975B-427B-B2C4-4CF53E4E0F75}"/>
                  </a:ext>
                </a:extLst>
              </p:cNvPr>
              <p:cNvSpPr/>
              <p:nvPr/>
            </p:nvSpPr>
            <p:spPr>
              <a:xfrm>
                <a:off x="2269721" y="5569022"/>
                <a:ext cx="218440" cy="218440"/>
              </a:xfrm>
              <a:prstGeom prst="ellipse">
                <a:avLst/>
              </a:prstGeom>
              <a:solidFill>
                <a:srgbClr val="09B4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p:grpSp>
        <p:grpSp>
          <p:nvGrpSpPr>
            <p:cNvPr id="255" name="Группа 254">
              <a:extLst>
                <a:ext uri="{FF2B5EF4-FFF2-40B4-BE49-F238E27FC236}">
                  <a16:creationId xmlns:a16="http://schemas.microsoft.com/office/drawing/2014/main" id="{D4124432-7593-4F18-B6A3-BB6988E27C42}"/>
                </a:ext>
              </a:extLst>
            </p:cNvPr>
            <p:cNvGrpSpPr/>
            <p:nvPr/>
          </p:nvGrpSpPr>
          <p:grpSpPr>
            <a:xfrm>
              <a:off x="11181214" y="4621763"/>
              <a:ext cx="204846" cy="594835"/>
              <a:chOff x="5339481" y="5153151"/>
              <a:chExt cx="218440" cy="634311"/>
            </a:xfrm>
          </p:grpSpPr>
          <p:cxnSp>
            <p:nvCxnSpPr>
              <p:cNvPr id="266" name="Прямая соединительная линия 265">
                <a:extLst>
                  <a:ext uri="{FF2B5EF4-FFF2-40B4-BE49-F238E27FC236}">
                    <a16:creationId xmlns:a16="http://schemas.microsoft.com/office/drawing/2014/main" id="{DB0290E5-D407-4082-9BD9-4BEB9C5F59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8701" y="5153151"/>
                <a:ext cx="0" cy="389543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7" name="Овал 266">
                <a:extLst>
                  <a:ext uri="{FF2B5EF4-FFF2-40B4-BE49-F238E27FC236}">
                    <a16:creationId xmlns:a16="http://schemas.microsoft.com/office/drawing/2014/main" id="{31F4FA67-A185-4235-8782-2D063BA7BA32}"/>
                  </a:ext>
                </a:extLst>
              </p:cNvPr>
              <p:cNvSpPr/>
              <p:nvPr/>
            </p:nvSpPr>
            <p:spPr>
              <a:xfrm>
                <a:off x="5339481" y="5569022"/>
                <a:ext cx="218440" cy="218440"/>
              </a:xfrm>
              <a:prstGeom prst="ellipse">
                <a:avLst/>
              </a:prstGeom>
              <a:solidFill>
                <a:srgbClr val="09B4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p:grpSp>
        <p:grpSp>
          <p:nvGrpSpPr>
            <p:cNvPr id="256" name="Группа 255">
              <a:extLst>
                <a:ext uri="{FF2B5EF4-FFF2-40B4-BE49-F238E27FC236}">
                  <a16:creationId xmlns:a16="http://schemas.microsoft.com/office/drawing/2014/main" id="{DD167C2D-6B4A-4A52-BDB5-E4361DEF38CF}"/>
                </a:ext>
              </a:extLst>
            </p:cNvPr>
            <p:cNvGrpSpPr/>
            <p:nvPr/>
          </p:nvGrpSpPr>
          <p:grpSpPr>
            <a:xfrm rot="10800000">
              <a:off x="7203609" y="5043497"/>
              <a:ext cx="204846" cy="594835"/>
              <a:chOff x="2269721" y="5153151"/>
              <a:chExt cx="218440" cy="634311"/>
            </a:xfrm>
          </p:grpSpPr>
          <p:cxnSp>
            <p:nvCxnSpPr>
              <p:cNvPr id="264" name="Прямая соединительная линия 263">
                <a:extLst>
                  <a:ext uri="{FF2B5EF4-FFF2-40B4-BE49-F238E27FC236}">
                    <a16:creationId xmlns:a16="http://schemas.microsoft.com/office/drawing/2014/main" id="{BBA40E05-3A6E-480F-B8ED-65D2DE090F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8941" y="5153151"/>
                <a:ext cx="0" cy="389543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Овал 264">
                <a:extLst>
                  <a:ext uri="{FF2B5EF4-FFF2-40B4-BE49-F238E27FC236}">
                    <a16:creationId xmlns:a16="http://schemas.microsoft.com/office/drawing/2014/main" id="{37F41A7A-6A72-40E0-9546-FD78D811BBCD}"/>
                  </a:ext>
                </a:extLst>
              </p:cNvPr>
              <p:cNvSpPr/>
              <p:nvPr/>
            </p:nvSpPr>
            <p:spPr>
              <a:xfrm>
                <a:off x="2269721" y="5569022"/>
                <a:ext cx="218440" cy="218440"/>
              </a:xfrm>
              <a:prstGeom prst="ellipse">
                <a:avLst/>
              </a:prstGeom>
              <a:solidFill>
                <a:srgbClr val="09B4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p:grpSp>
        <p:grpSp>
          <p:nvGrpSpPr>
            <p:cNvPr id="257" name="Группа 256">
              <a:extLst>
                <a:ext uri="{FF2B5EF4-FFF2-40B4-BE49-F238E27FC236}">
                  <a16:creationId xmlns:a16="http://schemas.microsoft.com/office/drawing/2014/main" id="{F7564A28-E450-4C1B-BF40-9365E8F9A80C}"/>
                </a:ext>
              </a:extLst>
            </p:cNvPr>
            <p:cNvGrpSpPr/>
            <p:nvPr/>
          </p:nvGrpSpPr>
          <p:grpSpPr>
            <a:xfrm rot="10800000">
              <a:off x="9855345" y="5043497"/>
              <a:ext cx="204846" cy="594835"/>
              <a:chOff x="2269721" y="5153151"/>
              <a:chExt cx="218440" cy="634311"/>
            </a:xfrm>
          </p:grpSpPr>
          <p:cxnSp>
            <p:nvCxnSpPr>
              <p:cNvPr id="262" name="Прямая соединительная линия 261">
                <a:extLst>
                  <a:ext uri="{FF2B5EF4-FFF2-40B4-BE49-F238E27FC236}">
                    <a16:creationId xmlns:a16="http://schemas.microsoft.com/office/drawing/2014/main" id="{0C75E362-7EE9-4ED5-8E62-45F49FF542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8941" y="5153151"/>
                <a:ext cx="0" cy="389543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Овал 262">
                <a:extLst>
                  <a:ext uri="{FF2B5EF4-FFF2-40B4-BE49-F238E27FC236}">
                    <a16:creationId xmlns:a16="http://schemas.microsoft.com/office/drawing/2014/main" id="{B4774073-00B5-4393-BFA3-90C2A36E82A5}"/>
                  </a:ext>
                </a:extLst>
              </p:cNvPr>
              <p:cNvSpPr/>
              <p:nvPr/>
            </p:nvSpPr>
            <p:spPr>
              <a:xfrm>
                <a:off x="2269721" y="5569022"/>
                <a:ext cx="218440" cy="218440"/>
              </a:xfrm>
              <a:prstGeom prst="ellipse">
                <a:avLst/>
              </a:prstGeom>
              <a:solidFill>
                <a:srgbClr val="09B4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p:grp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91BCE37-DB2F-4260-A9D4-76476CC11921}"/>
                </a:ext>
              </a:extLst>
            </p:cNvPr>
            <p:cNvSpPr txBox="1"/>
            <p:nvPr userDrawn="1"/>
          </p:nvSpPr>
          <p:spPr>
            <a:xfrm>
              <a:off x="6837793" y="5767567"/>
              <a:ext cx="846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25FD266E-7324-47BF-A9AE-1E8BCD02CADE}"/>
                </a:ext>
              </a:extLst>
            </p:cNvPr>
            <p:cNvSpPr txBox="1"/>
            <p:nvPr userDrawn="1"/>
          </p:nvSpPr>
          <p:spPr>
            <a:xfrm>
              <a:off x="9450156" y="5767567"/>
              <a:ext cx="846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21550D0C-8998-44EA-8277-B6C69FC103CA}"/>
                </a:ext>
              </a:extLst>
            </p:cNvPr>
            <p:cNvSpPr txBox="1"/>
            <p:nvPr userDrawn="1"/>
          </p:nvSpPr>
          <p:spPr>
            <a:xfrm>
              <a:off x="8189892" y="4261883"/>
              <a:ext cx="846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7D45A6BC-8D37-4E93-B578-C1B775AD2D2E}"/>
                </a:ext>
              </a:extLst>
            </p:cNvPr>
            <p:cNvSpPr txBox="1"/>
            <p:nvPr userDrawn="1"/>
          </p:nvSpPr>
          <p:spPr>
            <a:xfrm>
              <a:off x="10802255" y="4261883"/>
              <a:ext cx="846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6193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497B52-C095-454E-B1B7-D4F38E5480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4994" y="530432"/>
            <a:ext cx="10218806" cy="386416"/>
          </a:xfrm>
        </p:spPr>
        <p:txBody>
          <a:bodyPr>
            <a:noAutofit/>
          </a:bodyPr>
          <a:lstStyle>
            <a:lvl1pPr>
              <a:defRPr sz="2400" b="1"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r>
              <a:rPr lang="ru-RU" dirty="0"/>
              <a:t>Образец оформления блоков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EDADE2A9-ABB6-4462-BDED-55277DC46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642" y="6356350"/>
            <a:ext cx="517373" cy="365125"/>
          </a:xfrm>
        </p:spPr>
        <p:txBody>
          <a:bodyPr/>
          <a:lstStyle>
            <a:lvl1pPr>
              <a:defRPr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fld id="{4E28261B-9F3A-4DC5-9EFB-9BA3510BF8D2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9" name="Рисунок 3">
            <a:extLst>
              <a:ext uri="{FF2B5EF4-FFF2-40B4-BE49-F238E27FC236}">
                <a16:creationId xmlns:a16="http://schemas.microsoft.com/office/drawing/2014/main" id="{3ABAF631-D2C0-43F3-B349-DCA01B3C28B7}"/>
              </a:ext>
            </a:extLst>
          </p:cNvPr>
          <p:cNvGrpSpPr/>
          <p:nvPr userDrawn="1"/>
        </p:nvGrpSpPr>
        <p:grpSpPr>
          <a:xfrm>
            <a:off x="10329785" y="6434698"/>
            <a:ext cx="1024015" cy="208428"/>
            <a:chOff x="1092200" y="320623"/>
            <a:chExt cx="1877142" cy="382073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3B6F8909-7FE9-4F45-A68F-88B3D475E494}"/>
                </a:ext>
              </a:extLst>
            </p:cNvPr>
            <p:cNvSpPr/>
            <p:nvPr/>
          </p:nvSpPr>
          <p:spPr>
            <a:xfrm>
              <a:off x="1089014" y="317388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234AD037-3FC2-4863-8246-DBE74D2E8672}"/>
                </a:ext>
              </a:extLst>
            </p:cNvPr>
            <p:cNvSpPr/>
            <p:nvPr/>
          </p:nvSpPr>
          <p:spPr>
            <a:xfrm>
              <a:off x="1516289" y="422958"/>
              <a:ext cx="149658" cy="173670"/>
            </a:xfrm>
            <a:custGeom>
              <a:avLst/>
              <a:gdLst>
                <a:gd name="connsiteX0" fmla="*/ 128834 w 149658"/>
                <a:gd name="connsiteY0" fmla="*/ 14111 h 173669"/>
                <a:gd name="connsiteX1" fmla="*/ 129604 w 149658"/>
                <a:gd name="connsiteY1" fmla="*/ 9552 h 173669"/>
                <a:gd name="connsiteX2" fmla="*/ 132041 w 149658"/>
                <a:gd name="connsiteY2" fmla="*/ 6035 h 173669"/>
                <a:gd name="connsiteX3" fmla="*/ 135505 w 149658"/>
                <a:gd name="connsiteY3" fmla="*/ 3951 h 173669"/>
                <a:gd name="connsiteX4" fmla="*/ 139610 w 149658"/>
                <a:gd name="connsiteY4" fmla="*/ 3256 h 173669"/>
                <a:gd name="connsiteX5" fmla="*/ 143544 w 149658"/>
                <a:gd name="connsiteY5" fmla="*/ 3951 h 173669"/>
                <a:gd name="connsiteX6" fmla="*/ 146922 w 149658"/>
                <a:gd name="connsiteY6" fmla="*/ 6035 h 173669"/>
                <a:gd name="connsiteX7" fmla="*/ 150129 w 149658"/>
                <a:gd name="connsiteY7" fmla="*/ 13850 h 173669"/>
                <a:gd name="connsiteX8" fmla="*/ 150129 w 149658"/>
                <a:gd name="connsiteY8" fmla="*/ 96821 h 173669"/>
                <a:gd name="connsiteX9" fmla="*/ 147520 w 149658"/>
                <a:gd name="connsiteY9" fmla="*/ 118616 h 173669"/>
                <a:gd name="connsiteX10" fmla="*/ 139653 w 149658"/>
                <a:gd name="connsiteY10" fmla="*/ 137112 h 173669"/>
                <a:gd name="connsiteX11" fmla="*/ 127594 w 149658"/>
                <a:gd name="connsiteY11" fmla="*/ 151831 h 173669"/>
                <a:gd name="connsiteX12" fmla="*/ 112329 w 149658"/>
                <a:gd name="connsiteY12" fmla="*/ 162381 h 173669"/>
                <a:gd name="connsiteX13" fmla="*/ 95012 w 149658"/>
                <a:gd name="connsiteY13" fmla="*/ 168720 h 173669"/>
                <a:gd name="connsiteX14" fmla="*/ 76668 w 149658"/>
                <a:gd name="connsiteY14" fmla="*/ 170847 h 173669"/>
                <a:gd name="connsiteX15" fmla="*/ 58324 w 149658"/>
                <a:gd name="connsiteY15" fmla="*/ 168720 h 173669"/>
                <a:gd name="connsiteX16" fmla="*/ 41006 w 149658"/>
                <a:gd name="connsiteY16" fmla="*/ 162381 h 173669"/>
                <a:gd name="connsiteX17" fmla="*/ 25741 w 149658"/>
                <a:gd name="connsiteY17" fmla="*/ 151831 h 173669"/>
                <a:gd name="connsiteX18" fmla="*/ 13683 w 149658"/>
                <a:gd name="connsiteY18" fmla="*/ 137112 h 173669"/>
                <a:gd name="connsiteX19" fmla="*/ 5815 w 149658"/>
                <a:gd name="connsiteY19" fmla="*/ 118616 h 173669"/>
                <a:gd name="connsiteX20" fmla="*/ 3207 w 149658"/>
                <a:gd name="connsiteY20" fmla="*/ 96821 h 173669"/>
                <a:gd name="connsiteX21" fmla="*/ 3207 w 149658"/>
                <a:gd name="connsiteY21" fmla="*/ 13112 h 173669"/>
                <a:gd name="connsiteX22" fmla="*/ 4019 w 149658"/>
                <a:gd name="connsiteY22" fmla="*/ 8944 h 173669"/>
                <a:gd name="connsiteX23" fmla="*/ 6499 w 149658"/>
                <a:gd name="connsiteY23" fmla="*/ 5731 h 173669"/>
                <a:gd name="connsiteX24" fmla="*/ 9877 w 149658"/>
                <a:gd name="connsiteY24" fmla="*/ 3864 h 173669"/>
                <a:gd name="connsiteX25" fmla="*/ 13769 w 149658"/>
                <a:gd name="connsiteY25" fmla="*/ 3256 h 173669"/>
                <a:gd name="connsiteX26" fmla="*/ 17831 w 149658"/>
                <a:gd name="connsiteY26" fmla="*/ 3908 h 173669"/>
                <a:gd name="connsiteX27" fmla="*/ 21294 w 149658"/>
                <a:gd name="connsiteY27" fmla="*/ 5861 h 173669"/>
                <a:gd name="connsiteX28" fmla="*/ 23732 w 149658"/>
                <a:gd name="connsiteY28" fmla="*/ 9118 h 173669"/>
                <a:gd name="connsiteX29" fmla="*/ 24544 w 149658"/>
                <a:gd name="connsiteY29" fmla="*/ 13286 h 173669"/>
                <a:gd name="connsiteX30" fmla="*/ 24544 w 149658"/>
                <a:gd name="connsiteY30" fmla="*/ 96734 h 173669"/>
                <a:gd name="connsiteX31" fmla="*/ 26383 w 149658"/>
                <a:gd name="connsiteY31" fmla="*/ 112408 h 173669"/>
                <a:gd name="connsiteX32" fmla="*/ 31856 w 149658"/>
                <a:gd name="connsiteY32" fmla="*/ 125520 h 173669"/>
                <a:gd name="connsiteX33" fmla="*/ 40365 w 149658"/>
                <a:gd name="connsiteY33" fmla="*/ 135983 h 173669"/>
                <a:gd name="connsiteX34" fmla="*/ 51140 w 149658"/>
                <a:gd name="connsiteY34" fmla="*/ 143494 h 173669"/>
                <a:gd name="connsiteX35" fmla="*/ 63541 w 149658"/>
                <a:gd name="connsiteY35" fmla="*/ 148053 h 173669"/>
                <a:gd name="connsiteX36" fmla="*/ 76711 w 149658"/>
                <a:gd name="connsiteY36" fmla="*/ 149573 h 173669"/>
                <a:gd name="connsiteX37" fmla="*/ 102281 w 149658"/>
                <a:gd name="connsiteY37" fmla="*/ 143451 h 173669"/>
                <a:gd name="connsiteX38" fmla="*/ 113056 w 149658"/>
                <a:gd name="connsiteY38" fmla="*/ 135940 h 173669"/>
                <a:gd name="connsiteX39" fmla="*/ 121565 w 149658"/>
                <a:gd name="connsiteY39" fmla="*/ 125476 h 173669"/>
                <a:gd name="connsiteX40" fmla="*/ 127038 w 149658"/>
                <a:gd name="connsiteY40" fmla="*/ 112364 h 173669"/>
                <a:gd name="connsiteX41" fmla="*/ 128877 w 149658"/>
                <a:gd name="connsiteY41" fmla="*/ 96691 h 173669"/>
                <a:gd name="connsiteX42" fmla="*/ 128877 w 149658"/>
                <a:gd name="connsiteY42" fmla="*/ 13980 h 173669"/>
                <a:gd name="connsiteX43" fmla="*/ 128877 w 149658"/>
                <a:gd name="connsiteY43" fmla="*/ 13980 h 1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658" h="173669">
                  <a:moveTo>
                    <a:pt x="128834" y="14111"/>
                  </a:moveTo>
                  <a:cubicBezTo>
                    <a:pt x="128834" y="12417"/>
                    <a:pt x="129091" y="10898"/>
                    <a:pt x="129604" y="9552"/>
                  </a:cubicBezTo>
                  <a:cubicBezTo>
                    <a:pt x="130160" y="8162"/>
                    <a:pt x="130972" y="6990"/>
                    <a:pt x="132041" y="6035"/>
                  </a:cubicBezTo>
                  <a:cubicBezTo>
                    <a:pt x="133068" y="5123"/>
                    <a:pt x="134222" y="4429"/>
                    <a:pt x="135505" y="3951"/>
                  </a:cubicBezTo>
                  <a:cubicBezTo>
                    <a:pt x="136788" y="3473"/>
                    <a:pt x="138113" y="3256"/>
                    <a:pt x="139610" y="3256"/>
                  </a:cubicBezTo>
                  <a:cubicBezTo>
                    <a:pt x="140978" y="3256"/>
                    <a:pt x="142304" y="3473"/>
                    <a:pt x="143544" y="3951"/>
                  </a:cubicBezTo>
                  <a:cubicBezTo>
                    <a:pt x="144784" y="4429"/>
                    <a:pt x="145895" y="5123"/>
                    <a:pt x="146922" y="6035"/>
                  </a:cubicBezTo>
                  <a:cubicBezTo>
                    <a:pt x="149060" y="7945"/>
                    <a:pt x="150129" y="10550"/>
                    <a:pt x="150129" y="13850"/>
                  </a:cubicBezTo>
                  <a:lnTo>
                    <a:pt x="150129" y="96821"/>
                  </a:lnTo>
                  <a:cubicBezTo>
                    <a:pt x="150129" y="104636"/>
                    <a:pt x="149273" y="111887"/>
                    <a:pt x="147520" y="118616"/>
                  </a:cubicBezTo>
                  <a:cubicBezTo>
                    <a:pt x="145767" y="125346"/>
                    <a:pt x="143159" y="131511"/>
                    <a:pt x="139653" y="137112"/>
                  </a:cubicBezTo>
                  <a:cubicBezTo>
                    <a:pt x="136146" y="142713"/>
                    <a:pt x="132127" y="147619"/>
                    <a:pt x="127594" y="151831"/>
                  </a:cubicBezTo>
                  <a:cubicBezTo>
                    <a:pt x="123062" y="156042"/>
                    <a:pt x="117973" y="159559"/>
                    <a:pt x="112329" y="162381"/>
                  </a:cubicBezTo>
                  <a:cubicBezTo>
                    <a:pt x="106728" y="165203"/>
                    <a:pt x="100955" y="167287"/>
                    <a:pt x="95012" y="168720"/>
                  </a:cubicBezTo>
                  <a:cubicBezTo>
                    <a:pt x="89068" y="170109"/>
                    <a:pt x="82953" y="170847"/>
                    <a:pt x="76668" y="170847"/>
                  </a:cubicBezTo>
                  <a:cubicBezTo>
                    <a:pt x="70382" y="170847"/>
                    <a:pt x="64268" y="170153"/>
                    <a:pt x="58324" y="168720"/>
                  </a:cubicBezTo>
                  <a:cubicBezTo>
                    <a:pt x="52380" y="167331"/>
                    <a:pt x="46608" y="165203"/>
                    <a:pt x="41006" y="162381"/>
                  </a:cubicBezTo>
                  <a:cubicBezTo>
                    <a:pt x="35362" y="159559"/>
                    <a:pt x="30316" y="156042"/>
                    <a:pt x="25741" y="151831"/>
                  </a:cubicBezTo>
                  <a:cubicBezTo>
                    <a:pt x="21166" y="147619"/>
                    <a:pt x="17189" y="142713"/>
                    <a:pt x="13683" y="137112"/>
                  </a:cubicBezTo>
                  <a:cubicBezTo>
                    <a:pt x="10177" y="131511"/>
                    <a:pt x="7568" y="125346"/>
                    <a:pt x="5815" y="118616"/>
                  </a:cubicBezTo>
                  <a:cubicBezTo>
                    <a:pt x="4105" y="111887"/>
                    <a:pt x="3207" y="104636"/>
                    <a:pt x="3207" y="96821"/>
                  </a:cubicBezTo>
                  <a:lnTo>
                    <a:pt x="3207" y="13112"/>
                  </a:lnTo>
                  <a:cubicBezTo>
                    <a:pt x="3207" y="11549"/>
                    <a:pt x="3464" y="10203"/>
                    <a:pt x="4019" y="8944"/>
                  </a:cubicBezTo>
                  <a:cubicBezTo>
                    <a:pt x="4575" y="7685"/>
                    <a:pt x="5388" y="6643"/>
                    <a:pt x="6499" y="5731"/>
                  </a:cubicBezTo>
                  <a:cubicBezTo>
                    <a:pt x="7526" y="4906"/>
                    <a:pt x="8637" y="4298"/>
                    <a:pt x="9877" y="3864"/>
                  </a:cubicBezTo>
                  <a:cubicBezTo>
                    <a:pt x="11075" y="3473"/>
                    <a:pt x="12357" y="3256"/>
                    <a:pt x="13769" y="3256"/>
                  </a:cubicBezTo>
                  <a:cubicBezTo>
                    <a:pt x="15222" y="3256"/>
                    <a:pt x="16591" y="3473"/>
                    <a:pt x="17831" y="3908"/>
                  </a:cubicBezTo>
                  <a:cubicBezTo>
                    <a:pt x="19114" y="4342"/>
                    <a:pt x="20268" y="4993"/>
                    <a:pt x="21294" y="5861"/>
                  </a:cubicBezTo>
                  <a:cubicBezTo>
                    <a:pt x="22363" y="6773"/>
                    <a:pt x="23176" y="7859"/>
                    <a:pt x="23732" y="9118"/>
                  </a:cubicBezTo>
                  <a:cubicBezTo>
                    <a:pt x="24245" y="10333"/>
                    <a:pt x="24544" y="11766"/>
                    <a:pt x="24544" y="13286"/>
                  </a:cubicBezTo>
                  <a:lnTo>
                    <a:pt x="24544" y="96734"/>
                  </a:lnTo>
                  <a:cubicBezTo>
                    <a:pt x="24544" y="102378"/>
                    <a:pt x="25143" y="107588"/>
                    <a:pt x="26383" y="112408"/>
                  </a:cubicBezTo>
                  <a:cubicBezTo>
                    <a:pt x="27580" y="117184"/>
                    <a:pt x="29419" y="121569"/>
                    <a:pt x="31856" y="125520"/>
                  </a:cubicBezTo>
                  <a:cubicBezTo>
                    <a:pt x="34293" y="129471"/>
                    <a:pt x="37115" y="132987"/>
                    <a:pt x="40365" y="135983"/>
                  </a:cubicBezTo>
                  <a:cubicBezTo>
                    <a:pt x="43572" y="138979"/>
                    <a:pt x="47164" y="141497"/>
                    <a:pt x="51140" y="143494"/>
                  </a:cubicBezTo>
                  <a:cubicBezTo>
                    <a:pt x="55117" y="145535"/>
                    <a:pt x="59265" y="147055"/>
                    <a:pt x="63541" y="148053"/>
                  </a:cubicBezTo>
                  <a:cubicBezTo>
                    <a:pt x="67774" y="149052"/>
                    <a:pt x="72178" y="149573"/>
                    <a:pt x="76711" y="149573"/>
                  </a:cubicBezTo>
                  <a:cubicBezTo>
                    <a:pt x="85733" y="149573"/>
                    <a:pt x="94285" y="147532"/>
                    <a:pt x="102281" y="143451"/>
                  </a:cubicBezTo>
                  <a:cubicBezTo>
                    <a:pt x="106257" y="141410"/>
                    <a:pt x="109849" y="138936"/>
                    <a:pt x="113056" y="135940"/>
                  </a:cubicBezTo>
                  <a:cubicBezTo>
                    <a:pt x="116263" y="132944"/>
                    <a:pt x="119085" y="129427"/>
                    <a:pt x="121565" y="125476"/>
                  </a:cubicBezTo>
                  <a:cubicBezTo>
                    <a:pt x="124003" y="121525"/>
                    <a:pt x="125841" y="117140"/>
                    <a:pt x="127038" y="112364"/>
                  </a:cubicBezTo>
                  <a:cubicBezTo>
                    <a:pt x="128278" y="107588"/>
                    <a:pt x="128877" y="102335"/>
                    <a:pt x="128877" y="96691"/>
                  </a:cubicBezTo>
                  <a:lnTo>
                    <a:pt x="128877" y="13980"/>
                  </a:lnTo>
                  <a:lnTo>
                    <a:pt x="128877" y="13980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C84D6703-2CFF-4730-960C-012AFC810F6D}"/>
                </a:ext>
              </a:extLst>
            </p:cNvPr>
            <p:cNvSpPr/>
            <p:nvPr/>
          </p:nvSpPr>
          <p:spPr>
            <a:xfrm>
              <a:off x="1687669" y="376849"/>
              <a:ext cx="153934" cy="217087"/>
            </a:xfrm>
            <a:custGeom>
              <a:avLst/>
              <a:gdLst>
                <a:gd name="connsiteX0" fmla="*/ 81628 w 153934"/>
                <a:gd name="connsiteY0" fmla="*/ 51450 h 217086"/>
                <a:gd name="connsiteX1" fmla="*/ 111046 w 153934"/>
                <a:gd name="connsiteY1" fmla="*/ 58049 h 217086"/>
                <a:gd name="connsiteX2" fmla="*/ 131272 w 153934"/>
                <a:gd name="connsiteY2" fmla="*/ 76936 h 217086"/>
                <a:gd name="connsiteX3" fmla="*/ 131272 w 153934"/>
                <a:gd name="connsiteY3" fmla="*/ 14284 h 217086"/>
                <a:gd name="connsiteX4" fmla="*/ 134650 w 153934"/>
                <a:gd name="connsiteY4" fmla="*/ 6252 h 217086"/>
                <a:gd name="connsiteX5" fmla="*/ 142603 w 153934"/>
                <a:gd name="connsiteY5" fmla="*/ 3256 h 217086"/>
                <a:gd name="connsiteX6" fmla="*/ 150428 w 153934"/>
                <a:gd name="connsiteY6" fmla="*/ 6252 h 217086"/>
                <a:gd name="connsiteX7" fmla="*/ 153635 w 153934"/>
                <a:gd name="connsiteY7" fmla="*/ 14284 h 217086"/>
                <a:gd name="connsiteX8" fmla="*/ 153635 w 153934"/>
                <a:gd name="connsiteY8" fmla="*/ 202499 h 217086"/>
                <a:gd name="connsiteX9" fmla="*/ 150556 w 153934"/>
                <a:gd name="connsiteY9" fmla="*/ 210531 h 217086"/>
                <a:gd name="connsiteX10" fmla="*/ 142304 w 153934"/>
                <a:gd name="connsiteY10" fmla="*/ 213527 h 217086"/>
                <a:gd name="connsiteX11" fmla="*/ 131870 w 153934"/>
                <a:gd name="connsiteY11" fmla="*/ 202499 h 217086"/>
                <a:gd name="connsiteX12" fmla="*/ 131870 w 153934"/>
                <a:gd name="connsiteY12" fmla="*/ 189604 h 217086"/>
                <a:gd name="connsiteX13" fmla="*/ 110747 w 153934"/>
                <a:gd name="connsiteY13" fmla="*/ 210053 h 217086"/>
                <a:gd name="connsiteX14" fmla="*/ 81628 w 153934"/>
                <a:gd name="connsiteY14" fmla="*/ 216653 h 217086"/>
                <a:gd name="connsiteX15" fmla="*/ 42118 w 153934"/>
                <a:gd name="connsiteY15" fmla="*/ 206754 h 217086"/>
                <a:gd name="connsiteX16" fmla="*/ 13769 w 153934"/>
                <a:gd name="connsiteY16" fmla="*/ 177968 h 217086"/>
                <a:gd name="connsiteX17" fmla="*/ 3207 w 153934"/>
                <a:gd name="connsiteY17" fmla="*/ 132640 h 217086"/>
                <a:gd name="connsiteX18" fmla="*/ 11032 w 153934"/>
                <a:gd name="connsiteY18" fmla="*/ 95952 h 217086"/>
                <a:gd name="connsiteX19" fmla="*/ 36474 w 153934"/>
                <a:gd name="connsiteY19" fmla="*/ 64301 h 217086"/>
                <a:gd name="connsiteX20" fmla="*/ 81671 w 153934"/>
                <a:gd name="connsiteY20" fmla="*/ 51406 h 217086"/>
                <a:gd name="connsiteX21" fmla="*/ 81671 w 153934"/>
                <a:gd name="connsiteY21" fmla="*/ 51406 h 217086"/>
                <a:gd name="connsiteX22" fmla="*/ 83467 w 153934"/>
                <a:gd name="connsiteY22" fmla="*/ 194987 h 217086"/>
                <a:gd name="connsiteX23" fmla="*/ 117631 w 153934"/>
                <a:gd name="connsiteY23" fmla="*/ 180833 h 217086"/>
                <a:gd name="connsiteX24" fmla="*/ 131272 w 153934"/>
                <a:gd name="connsiteY24" fmla="*/ 146534 h 217086"/>
                <a:gd name="connsiteX25" fmla="*/ 131272 w 153934"/>
                <a:gd name="connsiteY25" fmla="*/ 121656 h 217086"/>
                <a:gd name="connsiteX26" fmla="*/ 117460 w 153934"/>
                <a:gd name="connsiteY26" fmla="*/ 87660 h 217086"/>
                <a:gd name="connsiteX27" fmla="*/ 82526 w 153934"/>
                <a:gd name="connsiteY27" fmla="*/ 73158 h 217086"/>
                <a:gd name="connsiteX28" fmla="*/ 48660 w 153934"/>
                <a:gd name="connsiteY28" fmla="*/ 82754 h 217086"/>
                <a:gd name="connsiteX29" fmla="*/ 30744 w 153934"/>
                <a:gd name="connsiteY29" fmla="*/ 105895 h 217086"/>
                <a:gd name="connsiteX30" fmla="*/ 25527 w 153934"/>
                <a:gd name="connsiteY30" fmla="*/ 131685 h 217086"/>
                <a:gd name="connsiteX31" fmla="*/ 34721 w 153934"/>
                <a:gd name="connsiteY31" fmla="*/ 168503 h 217086"/>
                <a:gd name="connsiteX32" fmla="*/ 57255 w 153934"/>
                <a:gd name="connsiteY32" fmla="*/ 188822 h 217086"/>
                <a:gd name="connsiteX33" fmla="*/ 83424 w 153934"/>
                <a:gd name="connsiteY33" fmla="*/ 194944 h 217086"/>
                <a:gd name="connsiteX34" fmla="*/ 83424 w 153934"/>
                <a:gd name="connsiteY34" fmla="*/ 194944 h 21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3934" h="217086">
                  <a:moveTo>
                    <a:pt x="81628" y="51450"/>
                  </a:moveTo>
                  <a:cubicBezTo>
                    <a:pt x="92275" y="51450"/>
                    <a:pt x="102067" y="53620"/>
                    <a:pt x="111046" y="58049"/>
                  </a:cubicBezTo>
                  <a:cubicBezTo>
                    <a:pt x="120026" y="62478"/>
                    <a:pt x="126782" y="68773"/>
                    <a:pt x="131272" y="76936"/>
                  </a:cubicBezTo>
                  <a:lnTo>
                    <a:pt x="131272" y="14284"/>
                  </a:lnTo>
                  <a:cubicBezTo>
                    <a:pt x="131272" y="10941"/>
                    <a:pt x="132383" y="8249"/>
                    <a:pt x="134650" y="6252"/>
                  </a:cubicBezTo>
                  <a:cubicBezTo>
                    <a:pt x="136916" y="4255"/>
                    <a:pt x="139524" y="3256"/>
                    <a:pt x="142603" y="3256"/>
                  </a:cubicBezTo>
                  <a:cubicBezTo>
                    <a:pt x="145682" y="3256"/>
                    <a:pt x="148290" y="4255"/>
                    <a:pt x="150428" y="6252"/>
                  </a:cubicBezTo>
                  <a:cubicBezTo>
                    <a:pt x="152566" y="8249"/>
                    <a:pt x="153635" y="10898"/>
                    <a:pt x="153635" y="14284"/>
                  </a:cubicBezTo>
                  <a:lnTo>
                    <a:pt x="153635" y="202499"/>
                  </a:lnTo>
                  <a:cubicBezTo>
                    <a:pt x="153635" y="205842"/>
                    <a:pt x="152609" y="208534"/>
                    <a:pt x="150556" y="210531"/>
                  </a:cubicBezTo>
                  <a:cubicBezTo>
                    <a:pt x="148504" y="212528"/>
                    <a:pt x="145767" y="213527"/>
                    <a:pt x="142304" y="213527"/>
                  </a:cubicBezTo>
                  <a:cubicBezTo>
                    <a:pt x="135377" y="213527"/>
                    <a:pt x="131870" y="209836"/>
                    <a:pt x="131870" y="202499"/>
                  </a:cubicBezTo>
                  <a:lnTo>
                    <a:pt x="131870" y="189604"/>
                  </a:lnTo>
                  <a:cubicBezTo>
                    <a:pt x="126953" y="198852"/>
                    <a:pt x="119940" y="205668"/>
                    <a:pt x="110747" y="210053"/>
                  </a:cubicBezTo>
                  <a:cubicBezTo>
                    <a:pt x="101554" y="214438"/>
                    <a:pt x="91847" y="216653"/>
                    <a:pt x="81628" y="216653"/>
                  </a:cubicBezTo>
                  <a:cubicBezTo>
                    <a:pt x="67132" y="216653"/>
                    <a:pt x="53963" y="213353"/>
                    <a:pt x="42118" y="206754"/>
                  </a:cubicBezTo>
                  <a:cubicBezTo>
                    <a:pt x="30274" y="200154"/>
                    <a:pt x="20824" y="190559"/>
                    <a:pt x="13769" y="177968"/>
                  </a:cubicBezTo>
                  <a:cubicBezTo>
                    <a:pt x="6713" y="165377"/>
                    <a:pt x="3207" y="150268"/>
                    <a:pt x="3207" y="132640"/>
                  </a:cubicBezTo>
                  <a:cubicBezTo>
                    <a:pt x="3207" y="120700"/>
                    <a:pt x="5815" y="108457"/>
                    <a:pt x="11032" y="95952"/>
                  </a:cubicBezTo>
                  <a:cubicBezTo>
                    <a:pt x="16249" y="83492"/>
                    <a:pt x="24715" y="72941"/>
                    <a:pt x="36474" y="64301"/>
                  </a:cubicBezTo>
                  <a:cubicBezTo>
                    <a:pt x="48233" y="55705"/>
                    <a:pt x="63284" y="51406"/>
                    <a:pt x="81671" y="51406"/>
                  </a:cubicBezTo>
                  <a:lnTo>
                    <a:pt x="81671" y="51406"/>
                  </a:lnTo>
                  <a:close/>
                  <a:moveTo>
                    <a:pt x="83467" y="194987"/>
                  </a:moveTo>
                  <a:cubicBezTo>
                    <a:pt x="97150" y="194163"/>
                    <a:pt x="108524" y="189430"/>
                    <a:pt x="117631" y="180833"/>
                  </a:cubicBezTo>
                  <a:cubicBezTo>
                    <a:pt x="126696" y="172237"/>
                    <a:pt x="131272" y="160775"/>
                    <a:pt x="131272" y="146534"/>
                  </a:cubicBezTo>
                  <a:lnTo>
                    <a:pt x="131272" y="121656"/>
                  </a:lnTo>
                  <a:cubicBezTo>
                    <a:pt x="131272" y="108022"/>
                    <a:pt x="126696" y="96691"/>
                    <a:pt x="117460" y="87660"/>
                  </a:cubicBezTo>
                  <a:cubicBezTo>
                    <a:pt x="108267" y="78629"/>
                    <a:pt x="96636" y="73810"/>
                    <a:pt x="82526" y="73158"/>
                  </a:cubicBezTo>
                  <a:cubicBezTo>
                    <a:pt x="68415" y="73158"/>
                    <a:pt x="57127" y="76371"/>
                    <a:pt x="48660" y="82754"/>
                  </a:cubicBezTo>
                  <a:cubicBezTo>
                    <a:pt x="40194" y="89136"/>
                    <a:pt x="34208" y="96864"/>
                    <a:pt x="30744" y="105895"/>
                  </a:cubicBezTo>
                  <a:cubicBezTo>
                    <a:pt x="27281" y="114926"/>
                    <a:pt x="25527" y="123522"/>
                    <a:pt x="25527" y="131685"/>
                  </a:cubicBezTo>
                  <a:cubicBezTo>
                    <a:pt x="25527" y="146794"/>
                    <a:pt x="28606" y="159081"/>
                    <a:pt x="34721" y="168503"/>
                  </a:cubicBezTo>
                  <a:cubicBezTo>
                    <a:pt x="40835" y="177924"/>
                    <a:pt x="48361" y="184698"/>
                    <a:pt x="57255" y="188822"/>
                  </a:cubicBezTo>
                  <a:cubicBezTo>
                    <a:pt x="66149" y="192903"/>
                    <a:pt x="74872" y="194944"/>
                    <a:pt x="83424" y="194944"/>
                  </a:cubicBezTo>
                  <a:lnTo>
                    <a:pt x="83424" y="194944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2FFAFA2E-82CD-4FDF-AF94-6214DCEC6414}"/>
                </a:ext>
              </a:extLst>
            </p:cNvPr>
            <p:cNvSpPr/>
            <p:nvPr/>
          </p:nvSpPr>
          <p:spPr>
            <a:xfrm>
              <a:off x="1859049" y="424087"/>
              <a:ext cx="166762" cy="169328"/>
            </a:xfrm>
            <a:custGeom>
              <a:avLst/>
              <a:gdLst>
                <a:gd name="connsiteX0" fmla="*/ 3848 w 166762"/>
                <a:gd name="connsiteY0" fmla="*/ 18409 h 169327"/>
                <a:gd name="connsiteX1" fmla="*/ 3207 w 166762"/>
                <a:gd name="connsiteY1" fmla="*/ 14545 h 169327"/>
                <a:gd name="connsiteX2" fmla="*/ 6970 w 166762"/>
                <a:gd name="connsiteY2" fmla="*/ 6469 h 169327"/>
                <a:gd name="connsiteX3" fmla="*/ 15736 w 166762"/>
                <a:gd name="connsiteY3" fmla="*/ 3256 h 169327"/>
                <a:gd name="connsiteX4" fmla="*/ 21551 w 166762"/>
                <a:gd name="connsiteY4" fmla="*/ 4863 h 169327"/>
                <a:gd name="connsiteX5" fmla="*/ 25485 w 166762"/>
                <a:gd name="connsiteY5" fmla="*/ 9725 h 169327"/>
                <a:gd name="connsiteX6" fmla="*/ 85434 w 166762"/>
                <a:gd name="connsiteY6" fmla="*/ 132640 h 169327"/>
                <a:gd name="connsiteX7" fmla="*/ 146024 w 166762"/>
                <a:gd name="connsiteY7" fmla="*/ 9422 h 169327"/>
                <a:gd name="connsiteX8" fmla="*/ 149958 w 166762"/>
                <a:gd name="connsiteY8" fmla="*/ 4906 h 169327"/>
                <a:gd name="connsiteX9" fmla="*/ 155773 w 166762"/>
                <a:gd name="connsiteY9" fmla="*/ 3300 h 169327"/>
                <a:gd name="connsiteX10" fmla="*/ 163769 w 166762"/>
                <a:gd name="connsiteY10" fmla="*/ 6035 h 169327"/>
                <a:gd name="connsiteX11" fmla="*/ 167403 w 166762"/>
                <a:gd name="connsiteY11" fmla="*/ 13286 h 169327"/>
                <a:gd name="connsiteX12" fmla="*/ 166463 w 166762"/>
                <a:gd name="connsiteY12" fmla="*/ 17497 h 169327"/>
                <a:gd name="connsiteX13" fmla="*/ 95525 w 166762"/>
                <a:gd name="connsiteY13" fmla="*/ 162338 h 169327"/>
                <a:gd name="connsiteX14" fmla="*/ 90992 w 166762"/>
                <a:gd name="connsiteY14" fmla="*/ 167808 h 169327"/>
                <a:gd name="connsiteX15" fmla="*/ 84878 w 166762"/>
                <a:gd name="connsiteY15" fmla="*/ 169762 h 169327"/>
                <a:gd name="connsiteX16" fmla="*/ 74829 w 166762"/>
                <a:gd name="connsiteY16" fmla="*/ 162685 h 169327"/>
                <a:gd name="connsiteX17" fmla="*/ 3891 w 166762"/>
                <a:gd name="connsiteY17" fmla="*/ 18496 h 169327"/>
                <a:gd name="connsiteX18" fmla="*/ 3891 w 166762"/>
                <a:gd name="connsiteY18" fmla="*/ 18496 h 16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762" h="169327">
                  <a:moveTo>
                    <a:pt x="3848" y="18409"/>
                  </a:moveTo>
                  <a:cubicBezTo>
                    <a:pt x="3421" y="17541"/>
                    <a:pt x="3207" y="16238"/>
                    <a:pt x="3207" y="14545"/>
                  </a:cubicBezTo>
                  <a:cubicBezTo>
                    <a:pt x="3207" y="11332"/>
                    <a:pt x="4447" y="8640"/>
                    <a:pt x="6970" y="6469"/>
                  </a:cubicBezTo>
                  <a:cubicBezTo>
                    <a:pt x="9493" y="4298"/>
                    <a:pt x="12400" y="3256"/>
                    <a:pt x="15736" y="3256"/>
                  </a:cubicBezTo>
                  <a:cubicBezTo>
                    <a:pt x="17831" y="3256"/>
                    <a:pt x="19755" y="3777"/>
                    <a:pt x="21551" y="4863"/>
                  </a:cubicBezTo>
                  <a:cubicBezTo>
                    <a:pt x="23347" y="5948"/>
                    <a:pt x="24630" y="7555"/>
                    <a:pt x="25485" y="9725"/>
                  </a:cubicBezTo>
                  <a:lnTo>
                    <a:pt x="85434" y="132640"/>
                  </a:lnTo>
                  <a:lnTo>
                    <a:pt x="146024" y="9422"/>
                  </a:lnTo>
                  <a:cubicBezTo>
                    <a:pt x="146879" y="7468"/>
                    <a:pt x="148162" y="5992"/>
                    <a:pt x="149958" y="4906"/>
                  </a:cubicBezTo>
                  <a:cubicBezTo>
                    <a:pt x="151753" y="3821"/>
                    <a:pt x="153678" y="3300"/>
                    <a:pt x="155773" y="3300"/>
                  </a:cubicBezTo>
                  <a:cubicBezTo>
                    <a:pt x="158723" y="3300"/>
                    <a:pt x="161374" y="4211"/>
                    <a:pt x="163769" y="6035"/>
                  </a:cubicBezTo>
                  <a:cubicBezTo>
                    <a:pt x="166163" y="7859"/>
                    <a:pt x="167403" y="10290"/>
                    <a:pt x="167403" y="13286"/>
                  </a:cubicBezTo>
                  <a:cubicBezTo>
                    <a:pt x="167403" y="14371"/>
                    <a:pt x="167104" y="15761"/>
                    <a:pt x="166463" y="17497"/>
                  </a:cubicBezTo>
                  <a:lnTo>
                    <a:pt x="95525" y="162338"/>
                  </a:lnTo>
                  <a:cubicBezTo>
                    <a:pt x="94499" y="164726"/>
                    <a:pt x="92959" y="166549"/>
                    <a:pt x="90992" y="167808"/>
                  </a:cubicBezTo>
                  <a:cubicBezTo>
                    <a:pt x="88983" y="169111"/>
                    <a:pt x="86973" y="169762"/>
                    <a:pt x="84878" y="169762"/>
                  </a:cubicBezTo>
                  <a:cubicBezTo>
                    <a:pt x="80901" y="169762"/>
                    <a:pt x="77566" y="167417"/>
                    <a:pt x="74829" y="162685"/>
                  </a:cubicBezTo>
                  <a:lnTo>
                    <a:pt x="3891" y="18496"/>
                  </a:lnTo>
                  <a:lnTo>
                    <a:pt x="3891" y="184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0BDD46F5-5AD6-4594-873A-595DC3B2E5AF}"/>
                </a:ext>
              </a:extLst>
            </p:cNvPr>
            <p:cNvSpPr/>
            <p:nvPr/>
          </p:nvSpPr>
          <p:spPr>
            <a:xfrm>
              <a:off x="1196405" y="424738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56CB7C4B-9053-4042-ABE8-A971F9F6A54B}"/>
                </a:ext>
              </a:extLst>
            </p:cNvPr>
            <p:cNvSpPr/>
            <p:nvPr/>
          </p:nvSpPr>
          <p:spPr>
            <a:xfrm>
              <a:off x="1271020" y="452265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D2A01D44-16D2-4B56-AB3B-52E11D06EB16}"/>
                </a:ext>
              </a:extLst>
            </p:cNvPr>
            <p:cNvSpPr/>
            <p:nvPr/>
          </p:nvSpPr>
          <p:spPr>
            <a:xfrm>
              <a:off x="2131812" y="418659"/>
              <a:ext cx="838086" cy="230112"/>
            </a:xfrm>
            <a:custGeom>
              <a:avLst/>
              <a:gdLst>
                <a:gd name="connsiteX0" fmla="*/ 152780 w 838086"/>
                <a:gd name="connsiteY0" fmla="*/ 160514 h 230112"/>
                <a:gd name="connsiteX1" fmla="*/ 142945 w 838086"/>
                <a:gd name="connsiteY1" fmla="*/ 197853 h 230112"/>
                <a:gd name="connsiteX2" fmla="*/ 116007 w 838086"/>
                <a:gd name="connsiteY2" fmla="*/ 221125 h 230112"/>
                <a:gd name="connsiteX3" fmla="*/ 77694 w 838086"/>
                <a:gd name="connsiteY3" fmla="*/ 228940 h 230112"/>
                <a:gd name="connsiteX4" fmla="*/ 45240 w 838086"/>
                <a:gd name="connsiteY4" fmla="*/ 224251 h 230112"/>
                <a:gd name="connsiteX5" fmla="*/ 19242 w 838086"/>
                <a:gd name="connsiteY5" fmla="*/ 208317 h 230112"/>
                <a:gd name="connsiteX6" fmla="*/ 17104 w 838086"/>
                <a:gd name="connsiteY6" fmla="*/ 203931 h 230112"/>
                <a:gd name="connsiteX7" fmla="*/ 18643 w 838086"/>
                <a:gd name="connsiteY7" fmla="*/ 200502 h 230112"/>
                <a:gd name="connsiteX8" fmla="*/ 22320 w 838086"/>
                <a:gd name="connsiteY8" fmla="*/ 199242 h 230112"/>
                <a:gd name="connsiteX9" fmla="*/ 26297 w 838086"/>
                <a:gd name="connsiteY9" fmla="*/ 200502 h 230112"/>
                <a:gd name="connsiteX10" fmla="*/ 50756 w 838086"/>
                <a:gd name="connsiteY10" fmla="*/ 214569 h 230112"/>
                <a:gd name="connsiteX11" fmla="*/ 77694 w 838086"/>
                <a:gd name="connsiteY11" fmla="*/ 218346 h 230112"/>
                <a:gd name="connsiteX12" fmla="*/ 109849 w 838086"/>
                <a:gd name="connsiteY12" fmla="*/ 211920 h 230112"/>
                <a:gd name="connsiteX13" fmla="*/ 133239 w 838086"/>
                <a:gd name="connsiteY13" fmla="*/ 192382 h 230112"/>
                <a:gd name="connsiteX14" fmla="*/ 142004 w 838086"/>
                <a:gd name="connsiteY14" fmla="*/ 160514 h 230112"/>
                <a:gd name="connsiteX15" fmla="*/ 142004 w 838086"/>
                <a:gd name="connsiteY15" fmla="*/ 131468 h 230112"/>
                <a:gd name="connsiteX16" fmla="*/ 118444 w 838086"/>
                <a:gd name="connsiteY16" fmla="*/ 158951 h 230112"/>
                <a:gd name="connsiteX17" fmla="*/ 82611 w 838086"/>
                <a:gd name="connsiteY17" fmla="*/ 168633 h 230112"/>
                <a:gd name="connsiteX18" fmla="*/ 43529 w 838086"/>
                <a:gd name="connsiteY18" fmla="*/ 159255 h 230112"/>
                <a:gd name="connsiteX19" fmla="*/ 14282 w 838086"/>
                <a:gd name="connsiteY19" fmla="*/ 131598 h 230112"/>
                <a:gd name="connsiteX20" fmla="*/ 3207 w 838086"/>
                <a:gd name="connsiteY20" fmla="*/ 88007 h 230112"/>
                <a:gd name="connsiteX21" fmla="*/ 15821 w 838086"/>
                <a:gd name="connsiteY21" fmla="*/ 40031 h 230112"/>
                <a:gd name="connsiteX22" fmla="*/ 52124 w 838086"/>
                <a:gd name="connsiteY22" fmla="*/ 9248 h 230112"/>
                <a:gd name="connsiteX23" fmla="*/ 81371 w 838086"/>
                <a:gd name="connsiteY23" fmla="*/ 3300 h 230112"/>
                <a:gd name="connsiteX24" fmla="*/ 119556 w 838086"/>
                <a:gd name="connsiteY24" fmla="*/ 14241 h 230112"/>
                <a:gd name="connsiteX25" fmla="*/ 142004 w 838086"/>
                <a:gd name="connsiteY25" fmla="*/ 42028 h 230112"/>
                <a:gd name="connsiteX26" fmla="*/ 142004 w 838086"/>
                <a:gd name="connsiteY26" fmla="*/ 11071 h 230112"/>
                <a:gd name="connsiteX27" fmla="*/ 147221 w 838086"/>
                <a:gd name="connsiteY27" fmla="*/ 5471 h 230112"/>
                <a:gd name="connsiteX28" fmla="*/ 151240 w 838086"/>
                <a:gd name="connsiteY28" fmla="*/ 7034 h 230112"/>
                <a:gd name="connsiteX29" fmla="*/ 152780 w 838086"/>
                <a:gd name="connsiteY29" fmla="*/ 11071 h 230112"/>
                <a:gd name="connsiteX30" fmla="*/ 152780 w 838086"/>
                <a:gd name="connsiteY30" fmla="*/ 160427 h 230112"/>
                <a:gd name="connsiteX31" fmla="*/ 110020 w 838086"/>
                <a:gd name="connsiteY31" fmla="*/ 21448 h 230112"/>
                <a:gd name="connsiteX32" fmla="*/ 78934 w 838086"/>
                <a:gd name="connsiteY32" fmla="*/ 14241 h 230112"/>
                <a:gd name="connsiteX33" fmla="*/ 41092 w 838086"/>
                <a:gd name="connsiteY33" fmla="*/ 28308 h 230112"/>
                <a:gd name="connsiteX34" fmla="*/ 20610 w 838086"/>
                <a:gd name="connsiteY34" fmla="*/ 54576 h 230112"/>
                <a:gd name="connsiteX35" fmla="*/ 13982 w 838086"/>
                <a:gd name="connsiteY35" fmla="*/ 87399 h 230112"/>
                <a:gd name="connsiteX36" fmla="*/ 21978 w 838086"/>
                <a:gd name="connsiteY36" fmla="*/ 123045 h 230112"/>
                <a:gd name="connsiteX37" fmla="*/ 45539 w 838086"/>
                <a:gd name="connsiteY37" fmla="*/ 148357 h 230112"/>
                <a:gd name="connsiteX38" fmla="*/ 82611 w 838086"/>
                <a:gd name="connsiteY38" fmla="*/ 157735 h 230112"/>
                <a:gd name="connsiteX39" fmla="*/ 113099 w 838086"/>
                <a:gd name="connsiteY39" fmla="*/ 149920 h 230112"/>
                <a:gd name="connsiteX40" fmla="*/ 134350 w 838086"/>
                <a:gd name="connsiteY40" fmla="*/ 128993 h 230112"/>
                <a:gd name="connsiteX41" fmla="*/ 142047 w 838086"/>
                <a:gd name="connsiteY41" fmla="*/ 100251 h 230112"/>
                <a:gd name="connsiteX42" fmla="*/ 142047 w 838086"/>
                <a:gd name="connsiteY42" fmla="*/ 73071 h 230112"/>
                <a:gd name="connsiteX43" fmla="*/ 133752 w 838086"/>
                <a:gd name="connsiteY43" fmla="*/ 42462 h 230112"/>
                <a:gd name="connsiteX44" fmla="*/ 110063 w 838086"/>
                <a:gd name="connsiteY44" fmla="*/ 21535 h 230112"/>
                <a:gd name="connsiteX45" fmla="*/ 213755 w 838086"/>
                <a:gd name="connsiteY45" fmla="*/ 46457 h 230112"/>
                <a:gd name="connsiteX46" fmla="*/ 234365 w 838086"/>
                <a:gd name="connsiteY46" fmla="*/ 17541 h 230112"/>
                <a:gd name="connsiteX47" fmla="*/ 269470 w 838086"/>
                <a:gd name="connsiteY47" fmla="*/ 6469 h 230112"/>
                <a:gd name="connsiteX48" fmla="*/ 275029 w 838086"/>
                <a:gd name="connsiteY48" fmla="*/ 11766 h 230112"/>
                <a:gd name="connsiteX49" fmla="*/ 269470 w 838086"/>
                <a:gd name="connsiteY49" fmla="*/ 17063 h 230112"/>
                <a:gd name="connsiteX50" fmla="*/ 227780 w 838086"/>
                <a:gd name="connsiteY50" fmla="*/ 37513 h 230112"/>
                <a:gd name="connsiteX51" fmla="*/ 213798 w 838086"/>
                <a:gd name="connsiteY51" fmla="*/ 88919 h 230112"/>
                <a:gd name="connsiteX52" fmla="*/ 213798 w 838086"/>
                <a:gd name="connsiteY52" fmla="*/ 159559 h 230112"/>
                <a:gd name="connsiteX53" fmla="*/ 212258 w 838086"/>
                <a:gd name="connsiteY53" fmla="*/ 163640 h 230112"/>
                <a:gd name="connsiteX54" fmla="*/ 208581 w 838086"/>
                <a:gd name="connsiteY54" fmla="*/ 165203 h 230112"/>
                <a:gd name="connsiteX55" fmla="*/ 204561 w 838086"/>
                <a:gd name="connsiteY55" fmla="*/ 163640 h 230112"/>
                <a:gd name="connsiteX56" fmla="*/ 203022 w 838086"/>
                <a:gd name="connsiteY56" fmla="*/ 159559 h 230112"/>
                <a:gd name="connsiteX57" fmla="*/ 203022 w 838086"/>
                <a:gd name="connsiteY57" fmla="*/ 11766 h 230112"/>
                <a:gd name="connsiteX58" fmla="*/ 204561 w 838086"/>
                <a:gd name="connsiteY58" fmla="*/ 8032 h 230112"/>
                <a:gd name="connsiteX59" fmla="*/ 208581 w 838086"/>
                <a:gd name="connsiteY59" fmla="*/ 6469 h 230112"/>
                <a:gd name="connsiteX60" fmla="*/ 212258 w 838086"/>
                <a:gd name="connsiteY60" fmla="*/ 8032 h 230112"/>
                <a:gd name="connsiteX61" fmla="*/ 213798 w 838086"/>
                <a:gd name="connsiteY61" fmla="*/ 11766 h 230112"/>
                <a:gd name="connsiteX62" fmla="*/ 213798 w 838086"/>
                <a:gd name="connsiteY62" fmla="*/ 46457 h 230112"/>
                <a:gd name="connsiteX63" fmla="*/ 369784 w 838086"/>
                <a:gd name="connsiteY63" fmla="*/ 168633 h 230112"/>
                <a:gd name="connsiteX64" fmla="*/ 335619 w 838086"/>
                <a:gd name="connsiteY64" fmla="*/ 161426 h 230112"/>
                <a:gd name="connsiteX65" fmla="*/ 308510 w 838086"/>
                <a:gd name="connsiteY65" fmla="*/ 140803 h 230112"/>
                <a:gd name="connsiteX66" fmla="*/ 290038 w 838086"/>
                <a:gd name="connsiteY66" fmla="*/ 86097 h 230112"/>
                <a:gd name="connsiteX67" fmla="*/ 296794 w 838086"/>
                <a:gd name="connsiteY67" fmla="*/ 51710 h 230112"/>
                <a:gd name="connsiteX68" fmla="*/ 316335 w 838086"/>
                <a:gd name="connsiteY68" fmla="*/ 23098 h 230112"/>
                <a:gd name="connsiteX69" fmla="*/ 346352 w 838086"/>
                <a:gd name="connsiteY69" fmla="*/ 6078 h 230112"/>
                <a:gd name="connsiteX70" fmla="*/ 369741 w 838086"/>
                <a:gd name="connsiteY70" fmla="*/ 3256 h 230112"/>
                <a:gd name="connsiteX71" fmla="*/ 392832 w 838086"/>
                <a:gd name="connsiteY71" fmla="*/ 6078 h 230112"/>
                <a:gd name="connsiteX72" fmla="*/ 432213 w 838086"/>
                <a:gd name="connsiteY72" fmla="*/ 33562 h 230112"/>
                <a:gd name="connsiteX73" fmla="*/ 449445 w 838086"/>
                <a:gd name="connsiteY73" fmla="*/ 80105 h 230112"/>
                <a:gd name="connsiteX74" fmla="*/ 430973 w 838086"/>
                <a:gd name="connsiteY74" fmla="*/ 140716 h 230112"/>
                <a:gd name="connsiteX75" fmla="*/ 403906 w 838086"/>
                <a:gd name="connsiteY75" fmla="*/ 161339 h 230112"/>
                <a:gd name="connsiteX76" fmla="*/ 369741 w 838086"/>
                <a:gd name="connsiteY76" fmla="*/ 168546 h 230112"/>
                <a:gd name="connsiteX77" fmla="*/ 389496 w 838086"/>
                <a:gd name="connsiteY77" fmla="*/ 16759 h 230112"/>
                <a:gd name="connsiteX78" fmla="*/ 369485 w 838086"/>
                <a:gd name="connsiteY78" fmla="*/ 14241 h 230112"/>
                <a:gd name="connsiteX79" fmla="*/ 350115 w 838086"/>
                <a:gd name="connsiteY79" fmla="*/ 16759 h 230112"/>
                <a:gd name="connsiteX80" fmla="*/ 314411 w 838086"/>
                <a:gd name="connsiteY80" fmla="*/ 43027 h 230112"/>
                <a:gd name="connsiteX81" fmla="*/ 301155 w 838086"/>
                <a:gd name="connsiteY81" fmla="*/ 87399 h 230112"/>
                <a:gd name="connsiteX82" fmla="*/ 305175 w 838086"/>
                <a:gd name="connsiteY82" fmla="*/ 112234 h 230112"/>
                <a:gd name="connsiteX83" fmla="*/ 317190 w 838086"/>
                <a:gd name="connsiteY83" fmla="*/ 133943 h 230112"/>
                <a:gd name="connsiteX84" fmla="*/ 340579 w 838086"/>
                <a:gd name="connsiteY84" fmla="*/ 151744 h 230112"/>
                <a:gd name="connsiteX85" fmla="*/ 369827 w 838086"/>
                <a:gd name="connsiteY85" fmla="*/ 157996 h 230112"/>
                <a:gd name="connsiteX86" fmla="*/ 399545 w 838086"/>
                <a:gd name="connsiteY86" fmla="*/ 151744 h 230112"/>
                <a:gd name="connsiteX87" fmla="*/ 423105 w 838086"/>
                <a:gd name="connsiteY87" fmla="*/ 133943 h 230112"/>
                <a:gd name="connsiteX88" fmla="*/ 435121 w 838086"/>
                <a:gd name="connsiteY88" fmla="*/ 112364 h 230112"/>
                <a:gd name="connsiteX89" fmla="*/ 439140 w 838086"/>
                <a:gd name="connsiteY89" fmla="*/ 87660 h 230112"/>
                <a:gd name="connsiteX90" fmla="*/ 425756 w 838086"/>
                <a:gd name="connsiteY90" fmla="*/ 43113 h 230112"/>
                <a:gd name="connsiteX91" fmla="*/ 389582 w 838086"/>
                <a:gd name="connsiteY91" fmla="*/ 16716 h 230112"/>
                <a:gd name="connsiteX92" fmla="*/ 499987 w 838086"/>
                <a:gd name="connsiteY92" fmla="*/ 100207 h 230112"/>
                <a:gd name="connsiteX93" fmla="*/ 508154 w 838086"/>
                <a:gd name="connsiteY93" fmla="*/ 129731 h 230112"/>
                <a:gd name="connsiteX94" fmla="*/ 529705 w 838086"/>
                <a:gd name="connsiteY94" fmla="*/ 150528 h 230112"/>
                <a:gd name="connsiteX95" fmla="*/ 558482 w 838086"/>
                <a:gd name="connsiteY95" fmla="*/ 158039 h 230112"/>
                <a:gd name="connsiteX96" fmla="*/ 590466 w 838086"/>
                <a:gd name="connsiteY96" fmla="*/ 149139 h 230112"/>
                <a:gd name="connsiteX97" fmla="*/ 616934 w 838086"/>
                <a:gd name="connsiteY97" fmla="*/ 123696 h 230112"/>
                <a:gd name="connsiteX98" fmla="*/ 627410 w 838086"/>
                <a:gd name="connsiteY98" fmla="*/ 85272 h 230112"/>
                <a:gd name="connsiteX99" fmla="*/ 627410 w 838086"/>
                <a:gd name="connsiteY99" fmla="*/ 12157 h 230112"/>
                <a:gd name="connsiteX100" fmla="*/ 632627 w 838086"/>
                <a:gd name="connsiteY100" fmla="*/ 6556 h 230112"/>
                <a:gd name="connsiteX101" fmla="*/ 636646 w 838086"/>
                <a:gd name="connsiteY101" fmla="*/ 8119 h 230112"/>
                <a:gd name="connsiteX102" fmla="*/ 638186 w 838086"/>
                <a:gd name="connsiteY102" fmla="*/ 12157 h 230112"/>
                <a:gd name="connsiteX103" fmla="*/ 638186 w 838086"/>
                <a:gd name="connsiteY103" fmla="*/ 160297 h 230112"/>
                <a:gd name="connsiteX104" fmla="*/ 636646 w 838086"/>
                <a:gd name="connsiteY104" fmla="*/ 164031 h 230112"/>
                <a:gd name="connsiteX105" fmla="*/ 632627 w 838086"/>
                <a:gd name="connsiteY105" fmla="*/ 165594 h 230112"/>
                <a:gd name="connsiteX106" fmla="*/ 627410 w 838086"/>
                <a:gd name="connsiteY106" fmla="*/ 159950 h 230112"/>
                <a:gd name="connsiteX107" fmla="*/ 627410 w 838086"/>
                <a:gd name="connsiteY107" fmla="*/ 116185 h 230112"/>
                <a:gd name="connsiteX108" fmla="*/ 611717 w 838086"/>
                <a:gd name="connsiteY108" fmla="*/ 145231 h 230112"/>
                <a:gd name="connsiteX109" fmla="*/ 586789 w 838086"/>
                <a:gd name="connsiteY109" fmla="*/ 162902 h 230112"/>
                <a:gd name="connsiteX110" fmla="*/ 559722 w 838086"/>
                <a:gd name="connsiteY110" fmla="*/ 168677 h 230112"/>
                <a:gd name="connsiteX111" fmla="*/ 525429 w 838086"/>
                <a:gd name="connsiteY111" fmla="*/ 160688 h 230112"/>
                <a:gd name="connsiteX112" fmla="*/ 499260 w 838086"/>
                <a:gd name="connsiteY112" fmla="*/ 137112 h 230112"/>
                <a:gd name="connsiteX113" fmla="*/ 489254 w 838086"/>
                <a:gd name="connsiteY113" fmla="*/ 100251 h 230112"/>
                <a:gd name="connsiteX114" fmla="*/ 489254 w 838086"/>
                <a:gd name="connsiteY114" fmla="*/ 12113 h 230112"/>
                <a:gd name="connsiteX115" fmla="*/ 494514 w 838086"/>
                <a:gd name="connsiteY115" fmla="*/ 6513 h 230112"/>
                <a:gd name="connsiteX116" fmla="*/ 498490 w 838086"/>
                <a:gd name="connsiteY116" fmla="*/ 8076 h 230112"/>
                <a:gd name="connsiteX117" fmla="*/ 500030 w 838086"/>
                <a:gd name="connsiteY117" fmla="*/ 12113 h 230112"/>
                <a:gd name="connsiteX118" fmla="*/ 500030 w 838086"/>
                <a:gd name="connsiteY118" fmla="*/ 100251 h 230112"/>
                <a:gd name="connsiteX119" fmla="*/ 791436 w 838086"/>
                <a:gd name="connsiteY119" fmla="*/ 163032 h 230112"/>
                <a:gd name="connsiteX120" fmla="*/ 758810 w 838086"/>
                <a:gd name="connsiteY120" fmla="*/ 168677 h 230112"/>
                <a:gd name="connsiteX121" fmla="*/ 722935 w 838086"/>
                <a:gd name="connsiteY121" fmla="*/ 158994 h 230112"/>
                <a:gd name="connsiteX122" fmla="*/ 699374 w 838086"/>
                <a:gd name="connsiteY122" fmla="*/ 131511 h 230112"/>
                <a:gd name="connsiteX123" fmla="*/ 699374 w 838086"/>
                <a:gd name="connsiteY123" fmla="*/ 221819 h 230112"/>
                <a:gd name="connsiteX124" fmla="*/ 694158 w 838086"/>
                <a:gd name="connsiteY124" fmla="*/ 227420 h 230112"/>
                <a:gd name="connsiteX125" fmla="*/ 690138 w 838086"/>
                <a:gd name="connsiteY125" fmla="*/ 225857 h 230112"/>
                <a:gd name="connsiteX126" fmla="*/ 688599 w 838086"/>
                <a:gd name="connsiteY126" fmla="*/ 221776 h 230112"/>
                <a:gd name="connsiteX127" fmla="*/ 688599 w 838086"/>
                <a:gd name="connsiteY127" fmla="*/ 12070 h 230112"/>
                <a:gd name="connsiteX128" fmla="*/ 690138 w 838086"/>
                <a:gd name="connsiteY128" fmla="*/ 8032 h 230112"/>
                <a:gd name="connsiteX129" fmla="*/ 694158 w 838086"/>
                <a:gd name="connsiteY129" fmla="*/ 6469 h 230112"/>
                <a:gd name="connsiteX130" fmla="*/ 699374 w 838086"/>
                <a:gd name="connsiteY130" fmla="*/ 12070 h 230112"/>
                <a:gd name="connsiteX131" fmla="*/ 699374 w 838086"/>
                <a:gd name="connsiteY131" fmla="*/ 42071 h 230112"/>
                <a:gd name="connsiteX132" fmla="*/ 721823 w 838086"/>
                <a:gd name="connsiteY132" fmla="*/ 14284 h 230112"/>
                <a:gd name="connsiteX133" fmla="*/ 760007 w 838086"/>
                <a:gd name="connsiteY133" fmla="*/ 3343 h 230112"/>
                <a:gd name="connsiteX134" fmla="*/ 798619 w 838086"/>
                <a:gd name="connsiteY134" fmla="*/ 13807 h 230112"/>
                <a:gd name="connsiteX135" fmla="*/ 827396 w 838086"/>
                <a:gd name="connsiteY135" fmla="*/ 43634 h 230112"/>
                <a:gd name="connsiteX136" fmla="*/ 838172 w 838086"/>
                <a:gd name="connsiteY136" fmla="*/ 88311 h 230112"/>
                <a:gd name="connsiteX137" fmla="*/ 825857 w 838086"/>
                <a:gd name="connsiteY137" fmla="*/ 133769 h 230112"/>
                <a:gd name="connsiteX138" fmla="*/ 791393 w 838086"/>
                <a:gd name="connsiteY138" fmla="*/ 162989 h 230112"/>
                <a:gd name="connsiteX139" fmla="*/ 699417 w 838086"/>
                <a:gd name="connsiteY139" fmla="*/ 100207 h 230112"/>
                <a:gd name="connsiteX140" fmla="*/ 707114 w 838086"/>
                <a:gd name="connsiteY140" fmla="*/ 128950 h 230112"/>
                <a:gd name="connsiteX141" fmla="*/ 728365 w 838086"/>
                <a:gd name="connsiteY141" fmla="*/ 149399 h 230112"/>
                <a:gd name="connsiteX142" fmla="*/ 758853 w 838086"/>
                <a:gd name="connsiteY142" fmla="*/ 157692 h 230112"/>
                <a:gd name="connsiteX143" fmla="*/ 795925 w 838086"/>
                <a:gd name="connsiteY143" fmla="*/ 148618 h 230112"/>
                <a:gd name="connsiteX144" fmla="*/ 819486 w 838086"/>
                <a:gd name="connsiteY144" fmla="*/ 123305 h 230112"/>
                <a:gd name="connsiteX145" fmla="*/ 827482 w 838086"/>
                <a:gd name="connsiteY145" fmla="*/ 87660 h 230112"/>
                <a:gd name="connsiteX146" fmla="*/ 816706 w 838086"/>
                <a:gd name="connsiteY146" fmla="*/ 46717 h 230112"/>
                <a:gd name="connsiteX147" fmla="*/ 790409 w 838086"/>
                <a:gd name="connsiteY147" fmla="*/ 22186 h 230112"/>
                <a:gd name="connsiteX148" fmla="*/ 760691 w 838086"/>
                <a:gd name="connsiteY148" fmla="*/ 14197 h 230112"/>
                <a:gd name="connsiteX149" fmla="*/ 730674 w 838086"/>
                <a:gd name="connsiteY149" fmla="*/ 21057 h 230112"/>
                <a:gd name="connsiteX150" fmla="*/ 708055 w 838086"/>
                <a:gd name="connsiteY150" fmla="*/ 41203 h 230112"/>
                <a:gd name="connsiteX151" fmla="*/ 699460 w 838086"/>
                <a:gd name="connsiteY151" fmla="*/ 72941 h 230112"/>
                <a:gd name="connsiteX152" fmla="*/ 699460 w 838086"/>
                <a:gd name="connsiteY152" fmla="*/ 100120 h 23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838086" h="230112">
                  <a:moveTo>
                    <a:pt x="152780" y="160514"/>
                  </a:moveTo>
                  <a:cubicBezTo>
                    <a:pt x="152780" y="175102"/>
                    <a:pt x="149487" y="187563"/>
                    <a:pt x="142945" y="197853"/>
                  </a:cubicBezTo>
                  <a:cubicBezTo>
                    <a:pt x="136360" y="208186"/>
                    <a:pt x="127381" y="215915"/>
                    <a:pt x="116007" y="221125"/>
                  </a:cubicBezTo>
                  <a:cubicBezTo>
                    <a:pt x="104633" y="226335"/>
                    <a:pt x="91847" y="228940"/>
                    <a:pt x="77694" y="228940"/>
                  </a:cubicBezTo>
                  <a:cubicBezTo>
                    <a:pt x="65379" y="228940"/>
                    <a:pt x="54561" y="227377"/>
                    <a:pt x="45240" y="224251"/>
                  </a:cubicBezTo>
                  <a:cubicBezTo>
                    <a:pt x="35918" y="221125"/>
                    <a:pt x="27238" y="215828"/>
                    <a:pt x="19242" y="208317"/>
                  </a:cubicBezTo>
                  <a:cubicBezTo>
                    <a:pt x="17788" y="206840"/>
                    <a:pt x="17104" y="205408"/>
                    <a:pt x="17104" y="203931"/>
                  </a:cubicBezTo>
                  <a:cubicBezTo>
                    <a:pt x="17104" y="202455"/>
                    <a:pt x="17617" y="201326"/>
                    <a:pt x="18643" y="200502"/>
                  </a:cubicBezTo>
                  <a:cubicBezTo>
                    <a:pt x="19669" y="199677"/>
                    <a:pt x="20909" y="199242"/>
                    <a:pt x="22320" y="199242"/>
                  </a:cubicBezTo>
                  <a:cubicBezTo>
                    <a:pt x="23945" y="199242"/>
                    <a:pt x="25314" y="199677"/>
                    <a:pt x="26297" y="200502"/>
                  </a:cubicBezTo>
                  <a:cubicBezTo>
                    <a:pt x="35106" y="207361"/>
                    <a:pt x="43273" y="212051"/>
                    <a:pt x="50756" y="214569"/>
                  </a:cubicBezTo>
                  <a:cubicBezTo>
                    <a:pt x="58238" y="217087"/>
                    <a:pt x="67218" y="218346"/>
                    <a:pt x="77694" y="218346"/>
                  </a:cubicBezTo>
                  <a:cubicBezTo>
                    <a:pt x="89410" y="218346"/>
                    <a:pt x="100100" y="216219"/>
                    <a:pt x="109849" y="211920"/>
                  </a:cubicBezTo>
                  <a:cubicBezTo>
                    <a:pt x="119598" y="207665"/>
                    <a:pt x="127381" y="201153"/>
                    <a:pt x="133239" y="192382"/>
                  </a:cubicBezTo>
                  <a:cubicBezTo>
                    <a:pt x="139097" y="183612"/>
                    <a:pt x="142004" y="173018"/>
                    <a:pt x="142004" y="160514"/>
                  </a:cubicBezTo>
                  <a:lnTo>
                    <a:pt x="142004" y="131468"/>
                  </a:lnTo>
                  <a:cubicBezTo>
                    <a:pt x="137087" y="143364"/>
                    <a:pt x="129219" y="152525"/>
                    <a:pt x="118444" y="158951"/>
                  </a:cubicBezTo>
                  <a:cubicBezTo>
                    <a:pt x="107668" y="165420"/>
                    <a:pt x="95738" y="168633"/>
                    <a:pt x="82611" y="168633"/>
                  </a:cubicBezTo>
                  <a:cubicBezTo>
                    <a:pt x="68672" y="168633"/>
                    <a:pt x="55630" y="165507"/>
                    <a:pt x="43529" y="159255"/>
                  </a:cubicBezTo>
                  <a:cubicBezTo>
                    <a:pt x="31428" y="153003"/>
                    <a:pt x="21679" y="143798"/>
                    <a:pt x="14282" y="131598"/>
                  </a:cubicBezTo>
                  <a:cubicBezTo>
                    <a:pt x="6884" y="119398"/>
                    <a:pt x="3207" y="104896"/>
                    <a:pt x="3207" y="88007"/>
                  </a:cubicBezTo>
                  <a:cubicBezTo>
                    <a:pt x="3207" y="69902"/>
                    <a:pt x="7397" y="53881"/>
                    <a:pt x="15821" y="40031"/>
                  </a:cubicBezTo>
                  <a:cubicBezTo>
                    <a:pt x="24245" y="26181"/>
                    <a:pt x="36346" y="15934"/>
                    <a:pt x="52124" y="9248"/>
                  </a:cubicBezTo>
                  <a:cubicBezTo>
                    <a:pt x="61360" y="5297"/>
                    <a:pt x="71109" y="3300"/>
                    <a:pt x="81371" y="3300"/>
                  </a:cubicBezTo>
                  <a:cubicBezTo>
                    <a:pt x="94712" y="3300"/>
                    <a:pt x="107412" y="6947"/>
                    <a:pt x="119556" y="14241"/>
                  </a:cubicBezTo>
                  <a:cubicBezTo>
                    <a:pt x="130416" y="21535"/>
                    <a:pt x="137899" y="30783"/>
                    <a:pt x="142004" y="42028"/>
                  </a:cubicBezTo>
                  <a:lnTo>
                    <a:pt x="142004" y="11071"/>
                  </a:lnTo>
                  <a:cubicBezTo>
                    <a:pt x="142004" y="7338"/>
                    <a:pt x="143757" y="5471"/>
                    <a:pt x="147221" y="5471"/>
                  </a:cubicBezTo>
                  <a:cubicBezTo>
                    <a:pt x="148846" y="5471"/>
                    <a:pt x="150214" y="5992"/>
                    <a:pt x="151240" y="7034"/>
                  </a:cubicBezTo>
                  <a:cubicBezTo>
                    <a:pt x="152267" y="8076"/>
                    <a:pt x="152780" y="9422"/>
                    <a:pt x="152780" y="11071"/>
                  </a:cubicBezTo>
                  <a:lnTo>
                    <a:pt x="152780" y="160427"/>
                  </a:lnTo>
                  <a:close/>
                  <a:moveTo>
                    <a:pt x="110020" y="21448"/>
                  </a:moveTo>
                  <a:cubicBezTo>
                    <a:pt x="99758" y="16455"/>
                    <a:pt x="89410" y="14067"/>
                    <a:pt x="78934" y="14241"/>
                  </a:cubicBezTo>
                  <a:cubicBezTo>
                    <a:pt x="64353" y="15283"/>
                    <a:pt x="51739" y="19972"/>
                    <a:pt x="41092" y="28308"/>
                  </a:cubicBezTo>
                  <a:cubicBezTo>
                    <a:pt x="31856" y="35602"/>
                    <a:pt x="25057" y="44329"/>
                    <a:pt x="20610" y="54576"/>
                  </a:cubicBezTo>
                  <a:cubicBezTo>
                    <a:pt x="16206" y="64779"/>
                    <a:pt x="13982" y="75720"/>
                    <a:pt x="13982" y="87399"/>
                  </a:cubicBezTo>
                  <a:cubicBezTo>
                    <a:pt x="13982" y="100511"/>
                    <a:pt x="16633" y="112408"/>
                    <a:pt x="21978" y="123045"/>
                  </a:cubicBezTo>
                  <a:cubicBezTo>
                    <a:pt x="27323" y="133682"/>
                    <a:pt x="35148" y="142105"/>
                    <a:pt x="45539" y="148357"/>
                  </a:cubicBezTo>
                  <a:cubicBezTo>
                    <a:pt x="55887" y="154609"/>
                    <a:pt x="68244" y="157735"/>
                    <a:pt x="82611" y="157735"/>
                  </a:cubicBezTo>
                  <a:cubicBezTo>
                    <a:pt x="93900" y="157735"/>
                    <a:pt x="104034" y="155130"/>
                    <a:pt x="113099" y="149920"/>
                  </a:cubicBezTo>
                  <a:cubicBezTo>
                    <a:pt x="122121" y="144710"/>
                    <a:pt x="129219" y="137720"/>
                    <a:pt x="134350" y="128993"/>
                  </a:cubicBezTo>
                  <a:cubicBezTo>
                    <a:pt x="139481" y="120266"/>
                    <a:pt x="142047" y="110671"/>
                    <a:pt x="142047" y="100251"/>
                  </a:cubicBezTo>
                  <a:lnTo>
                    <a:pt x="142047" y="73071"/>
                  </a:lnTo>
                  <a:cubicBezTo>
                    <a:pt x="142047" y="61609"/>
                    <a:pt x="139268" y="51406"/>
                    <a:pt x="133752" y="42462"/>
                  </a:cubicBezTo>
                  <a:cubicBezTo>
                    <a:pt x="128193" y="33518"/>
                    <a:pt x="120325" y="26528"/>
                    <a:pt x="110063" y="21535"/>
                  </a:cubicBezTo>
                  <a:close/>
                  <a:moveTo>
                    <a:pt x="213755" y="46457"/>
                  </a:moveTo>
                  <a:cubicBezTo>
                    <a:pt x="217047" y="34560"/>
                    <a:pt x="223889" y="24965"/>
                    <a:pt x="234365" y="17541"/>
                  </a:cubicBezTo>
                  <a:cubicBezTo>
                    <a:pt x="244841" y="10160"/>
                    <a:pt x="256514" y="6469"/>
                    <a:pt x="269470" y="6469"/>
                  </a:cubicBezTo>
                  <a:cubicBezTo>
                    <a:pt x="273148" y="6469"/>
                    <a:pt x="275029" y="8249"/>
                    <a:pt x="275029" y="11766"/>
                  </a:cubicBezTo>
                  <a:cubicBezTo>
                    <a:pt x="275029" y="15326"/>
                    <a:pt x="273190" y="17063"/>
                    <a:pt x="269470" y="17063"/>
                  </a:cubicBezTo>
                  <a:cubicBezTo>
                    <a:pt x="250998" y="17063"/>
                    <a:pt x="237101" y="23880"/>
                    <a:pt x="227780" y="37513"/>
                  </a:cubicBezTo>
                  <a:cubicBezTo>
                    <a:pt x="218458" y="51146"/>
                    <a:pt x="213798" y="68296"/>
                    <a:pt x="213798" y="88919"/>
                  </a:cubicBezTo>
                  <a:lnTo>
                    <a:pt x="213798" y="159559"/>
                  </a:lnTo>
                  <a:cubicBezTo>
                    <a:pt x="213798" y="161209"/>
                    <a:pt x="213284" y="162598"/>
                    <a:pt x="212258" y="163640"/>
                  </a:cubicBezTo>
                  <a:cubicBezTo>
                    <a:pt x="211232" y="164682"/>
                    <a:pt x="209992" y="165203"/>
                    <a:pt x="208581" y="165203"/>
                  </a:cubicBezTo>
                  <a:cubicBezTo>
                    <a:pt x="206956" y="165203"/>
                    <a:pt x="205588" y="164682"/>
                    <a:pt x="204561" y="163640"/>
                  </a:cubicBezTo>
                  <a:cubicBezTo>
                    <a:pt x="203535" y="162598"/>
                    <a:pt x="203022" y="161252"/>
                    <a:pt x="203022" y="159559"/>
                  </a:cubicBezTo>
                  <a:lnTo>
                    <a:pt x="203022" y="11766"/>
                  </a:lnTo>
                  <a:cubicBezTo>
                    <a:pt x="203022" y="10333"/>
                    <a:pt x="203535" y="9074"/>
                    <a:pt x="204561" y="8032"/>
                  </a:cubicBezTo>
                  <a:cubicBezTo>
                    <a:pt x="205588" y="6990"/>
                    <a:pt x="206913" y="6469"/>
                    <a:pt x="208581" y="6469"/>
                  </a:cubicBezTo>
                  <a:cubicBezTo>
                    <a:pt x="209992" y="6469"/>
                    <a:pt x="211232" y="6990"/>
                    <a:pt x="212258" y="8032"/>
                  </a:cubicBezTo>
                  <a:cubicBezTo>
                    <a:pt x="213284" y="9074"/>
                    <a:pt x="213798" y="10333"/>
                    <a:pt x="213798" y="11766"/>
                  </a:cubicBezTo>
                  <a:lnTo>
                    <a:pt x="213798" y="46457"/>
                  </a:lnTo>
                  <a:close/>
                  <a:moveTo>
                    <a:pt x="369784" y="168633"/>
                  </a:moveTo>
                  <a:cubicBezTo>
                    <a:pt x="357469" y="168633"/>
                    <a:pt x="346095" y="166245"/>
                    <a:pt x="335619" y="161426"/>
                  </a:cubicBezTo>
                  <a:cubicBezTo>
                    <a:pt x="325143" y="156650"/>
                    <a:pt x="316121" y="149747"/>
                    <a:pt x="308510" y="140803"/>
                  </a:cubicBezTo>
                  <a:cubicBezTo>
                    <a:pt x="296195" y="125389"/>
                    <a:pt x="290038" y="107154"/>
                    <a:pt x="290038" y="86097"/>
                  </a:cubicBezTo>
                  <a:cubicBezTo>
                    <a:pt x="290038" y="74200"/>
                    <a:pt x="292304" y="62782"/>
                    <a:pt x="296794" y="51710"/>
                  </a:cubicBezTo>
                  <a:cubicBezTo>
                    <a:pt x="301326" y="40682"/>
                    <a:pt x="307826" y="31130"/>
                    <a:pt x="316335" y="23098"/>
                  </a:cubicBezTo>
                  <a:cubicBezTo>
                    <a:pt x="324844" y="15066"/>
                    <a:pt x="334850" y="9422"/>
                    <a:pt x="346352" y="6078"/>
                  </a:cubicBezTo>
                  <a:cubicBezTo>
                    <a:pt x="353322" y="4211"/>
                    <a:pt x="361104" y="3256"/>
                    <a:pt x="369741" y="3256"/>
                  </a:cubicBezTo>
                  <a:cubicBezTo>
                    <a:pt x="377353" y="3256"/>
                    <a:pt x="385049" y="4211"/>
                    <a:pt x="392832" y="6078"/>
                  </a:cubicBezTo>
                  <a:cubicBezTo>
                    <a:pt x="409037" y="10637"/>
                    <a:pt x="422164" y="19842"/>
                    <a:pt x="432213" y="33562"/>
                  </a:cubicBezTo>
                  <a:cubicBezTo>
                    <a:pt x="442261" y="47325"/>
                    <a:pt x="447991" y="62825"/>
                    <a:pt x="449445" y="80105"/>
                  </a:cubicBezTo>
                  <a:cubicBezTo>
                    <a:pt x="450685" y="103854"/>
                    <a:pt x="444528" y="124043"/>
                    <a:pt x="430973" y="140716"/>
                  </a:cubicBezTo>
                  <a:cubicBezTo>
                    <a:pt x="423362" y="149660"/>
                    <a:pt x="414340" y="156563"/>
                    <a:pt x="403906" y="161339"/>
                  </a:cubicBezTo>
                  <a:cubicBezTo>
                    <a:pt x="393430" y="166115"/>
                    <a:pt x="382056" y="168546"/>
                    <a:pt x="369741" y="168546"/>
                  </a:cubicBezTo>
                  <a:close/>
                  <a:moveTo>
                    <a:pt x="389496" y="16759"/>
                  </a:moveTo>
                  <a:cubicBezTo>
                    <a:pt x="382911" y="15109"/>
                    <a:pt x="376241" y="14241"/>
                    <a:pt x="369485" y="14241"/>
                  </a:cubicBezTo>
                  <a:cubicBezTo>
                    <a:pt x="363114" y="14241"/>
                    <a:pt x="356657" y="15066"/>
                    <a:pt x="350115" y="16759"/>
                  </a:cubicBezTo>
                  <a:cubicBezTo>
                    <a:pt x="335149" y="20927"/>
                    <a:pt x="323219" y="29697"/>
                    <a:pt x="314411" y="43027"/>
                  </a:cubicBezTo>
                  <a:cubicBezTo>
                    <a:pt x="305602" y="56356"/>
                    <a:pt x="301155" y="71161"/>
                    <a:pt x="301155" y="87399"/>
                  </a:cubicBezTo>
                  <a:cubicBezTo>
                    <a:pt x="301155" y="95952"/>
                    <a:pt x="302481" y="104245"/>
                    <a:pt x="305175" y="112234"/>
                  </a:cubicBezTo>
                  <a:cubicBezTo>
                    <a:pt x="307868" y="120266"/>
                    <a:pt x="311845" y="127473"/>
                    <a:pt x="317190" y="133943"/>
                  </a:cubicBezTo>
                  <a:cubicBezTo>
                    <a:pt x="323561" y="141671"/>
                    <a:pt x="331343" y="147576"/>
                    <a:pt x="340579" y="151744"/>
                  </a:cubicBezTo>
                  <a:cubicBezTo>
                    <a:pt x="349815" y="155912"/>
                    <a:pt x="359565" y="157996"/>
                    <a:pt x="369827" y="157996"/>
                  </a:cubicBezTo>
                  <a:cubicBezTo>
                    <a:pt x="380303" y="157996"/>
                    <a:pt x="390180" y="155912"/>
                    <a:pt x="399545" y="151744"/>
                  </a:cubicBezTo>
                  <a:cubicBezTo>
                    <a:pt x="408866" y="147576"/>
                    <a:pt x="416734" y="141628"/>
                    <a:pt x="423105" y="133943"/>
                  </a:cubicBezTo>
                  <a:cubicBezTo>
                    <a:pt x="428450" y="127473"/>
                    <a:pt x="432427" y="120310"/>
                    <a:pt x="435121" y="112364"/>
                  </a:cubicBezTo>
                  <a:cubicBezTo>
                    <a:pt x="437814" y="104462"/>
                    <a:pt x="439140" y="96213"/>
                    <a:pt x="439140" y="87660"/>
                  </a:cubicBezTo>
                  <a:cubicBezTo>
                    <a:pt x="439140" y="71422"/>
                    <a:pt x="434693" y="56573"/>
                    <a:pt x="425756" y="43113"/>
                  </a:cubicBezTo>
                  <a:cubicBezTo>
                    <a:pt x="416820" y="29697"/>
                    <a:pt x="404761" y="20884"/>
                    <a:pt x="389582" y="16716"/>
                  </a:cubicBezTo>
                  <a:close/>
                  <a:moveTo>
                    <a:pt x="499987" y="100207"/>
                  </a:moveTo>
                  <a:cubicBezTo>
                    <a:pt x="499987" y="111018"/>
                    <a:pt x="502723" y="120874"/>
                    <a:pt x="508154" y="129731"/>
                  </a:cubicBezTo>
                  <a:cubicBezTo>
                    <a:pt x="513584" y="138588"/>
                    <a:pt x="520768" y="145492"/>
                    <a:pt x="529705" y="150528"/>
                  </a:cubicBezTo>
                  <a:cubicBezTo>
                    <a:pt x="538641" y="155521"/>
                    <a:pt x="548220" y="158039"/>
                    <a:pt x="558482" y="158039"/>
                  </a:cubicBezTo>
                  <a:cubicBezTo>
                    <a:pt x="569129" y="158039"/>
                    <a:pt x="579819" y="155087"/>
                    <a:pt x="590466" y="149139"/>
                  </a:cubicBezTo>
                  <a:cubicBezTo>
                    <a:pt x="601113" y="143191"/>
                    <a:pt x="609964" y="134724"/>
                    <a:pt x="616934" y="123696"/>
                  </a:cubicBezTo>
                  <a:cubicBezTo>
                    <a:pt x="623904" y="112668"/>
                    <a:pt x="627410" y="99817"/>
                    <a:pt x="627410" y="85272"/>
                  </a:cubicBezTo>
                  <a:lnTo>
                    <a:pt x="627410" y="12157"/>
                  </a:lnTo>
                  <a:cubicBezTo>
                    <a:pt x="627410" y="8423"/>
                    <a:pt x="629163" y="6556"/>
                    <a:pt x="632627" y="6556"/>
                  </a:cubicBezTo>
                  <a:cubicBezTo>
                    <a:pt x="634252" y="6556"/>
                    <a:pt x="635620" y="7077"/>
                    <a:pt x="636646" y="8119"/>
                  </a:cubicBezTo>
                  <a:cubicBezTo>
                    <a:pt x="637672" y="9161"/>
                    <a:pt x="638186" y="10507"/>
                    <a:pt x="638186" y="12157"/>
                  </a:cubicBezTo>
                  <a:lnTo>
                    <a:pt x="638186" y="160297"/>
                  </a:lnTo>
                  <a:cubicBezTo>
                    <a:pt x="638186" y="161773"/>
                    <a:pt x="637672" y="163032"/>
                    <a:pt x="636646" y="164031"/>
                  </a:cubicBezTo>
                  <a:cubicBezTo>
                    <a:pt x="635620" y="165073"/>
                    <a:pt x="634294" y="165594"/>
                    <a:pt x="632627" y="165594"/>
                  </a:cubicBezTo>
                  <a:cubicBezTo>
                    <a:pt x="629121" y="165594"/>
                    <a:pt x="627410" y="163727"/>
                    <a:pt x="627410" y="159950"/>
                  </a:cubicBezTo>
                  <a:lnTo>
                    <a:pt x="627410" y="116185"/>
                  </a:lnTo>
                  <a:cubicBezTo>
                    <a:pt x="624332" y="127647"/>
                    <a:pt x="619115" y="137329"/>
                    <a:pt x="611717" y="145231"/>
                  </a:cubicBezTo>
                  <a:cubicBezTo>
                    <a:pt x="604320" y="153133"/>
                    <a:pt x="596025" y="159038"/>
                    <a:pt x="586789" y="162902"/>
                  </a:cubicBezTo>
                  <a:cubicBezTo>
                    <a:pt x="577553" y="166766"/>
                    <a:pt x="568530" y="168677"/>
                    <a:pt x="559722" y="168677"/>
                  </a:cubicBezTo>
                  <a:cubicBezTo>
                    <a:pt x="547621" y="168677"/>
                    <a:pt x="536161" y="166028"/>
                    <a:pt x="525429" y="160688"/>
                  </a:cubicBezTo>
                  <a:cubicBezTo>
                    <a:pt x="514653" y="155391"/>
                    <a:pt x="505930" y="147532"/>
                    <a:pt x="499260" y="137112"/>
                  </a:cubicBezTo>
                  <a:cubicBezTo>
                    <a:pt x="492589" y="126692"/>
                    <a:pt x="489254" y="114405"/>
                    <a:pt x="489254" y="100251"/>
                  </a:cubicBezTo>
                  <a:lnTo>
                    <a:pt x="489254" y="12113"/>
                  </a:lnTo>
                  <a:cubicBezTo>
                    <a:pt x="489254" y="8380"/>
                    <a:pt x="491007" y="6513"/>
                    <a:pt x="494514" y="6513"/>
                  </a:cubicBezTo>
                  <a:cubicBezTo>
                    <a:pt x="496138" y="6513"/>
                    <a:pt x="497507" y="7034"/>
                    <a:pt x="498490" y="8076"/>
                  </a:cubicBezTo>
                  <a:cubicBezTo>
                    <a:pt x="499517" y="9118"/>
                    <a:pt x="500030" y="10464"/>
                    <a:pt x="500030" y="12113"/>
                  </a:cubicBezTo>
                  <a:lnTo>
                    <a:pt x="500030" y="100251"/>
                  </a:lnTo>
                  <a:close/>
                  <a:moveTo>
                    <a:pt x="791436" y="163032"/>
                  </a:moveTo>
                  <a:cubicBezTo>
                    <a:pt x="782841" y="166766"/>
                    <a:pt x="771937" y="168677"/>
                    <a:pt x="758810" y="168677"/>
                  </a:cubicBezTo>
                  <a:cubicBezTo>
                    <a:pt x="745683" y="168677"/>
                    <a:pt x="733710" y="165464"/>
                    <a:pt x="722935" y="158994"/>
                  </a:cubicBezTo>
                  <a:cubicBezTo>
                    <a:pt x="712159" y="152525"/>
                    <a:pt x="704335" y="143364"/>
                    <a:pt x="699374" y="131511"/>
                  </a:cubicBezTo>
                  <a:lnTo>
                    <a:pt x="699374" y="221819"/>
                  </a:lnTo>
                  <a:cubicBezTo>
                    <a:pt x="699374" y="225553"/>
                    <a:pt x="697621" y="227420"/>
                    <a:pt x="694158" y="227420"/>
                  </a:cubicBezTo>
                  <a:cubicBezTo>
                    <a:pt x="692533" y="227420"/>
                    <a:pt x="691165" y="226899"/>
                    <a:pt x="690138" y="225857"/>
                  </a:cubicBezTo>
                  <a:cubicBezTo>
                    <a:pt x="689112" y="224815"/>
                    <a:pt x="688599" y="223469"/>
                    <a:pt x="688599" y="221776"/>
                  </a:cubicBezTo>
                  <a:lnTo>
                    <a:pt x="688599" y="12070"/>
                  </a:lnTo>
                  <a:cubicBezTo>
                    <a:pt x="688599" y="10420"/>
                    <a:pt x="689112" y="9074"/>
                    <a:pt x="690138" y="8032"/>
                  </a:cubicBezTo>
                  <a:cubicBezTo>
                    <a:pt x="691165" y="6990"/>
                    <a:pt x="692490" y="6469"/>
                    <a:pt x="694158" y="6469"/>
                  </a:cubicBezTo>
                  <a:cubicBezTo>
                    <a:pt x="697664" y="6469"/>
                    <a:pt x="699374" y="8336"/>
                    <a:pt x="699374" y="12070"/>
                  </a:cubicBezTo>
                  <a:lnTo>
                    <a:pt x="699374" y="42071"/>
                  </a:lnTo>
                  <a:cubicBezTo>
                    <a:pt x="703479" y="30826"/>
                    <a:pt x="710962" y="21535"/>
                    <a:pt x="721823" y="14284"/>
                  </a:cubicBezTo>
                  <a:cubicBezTo>
                    <a:pt x="733924" y="6990"/>
                    <a:pt x="746666" y="3343"/>
                    <a:pt x="760007" y="3343"/>
                  </a:cubicBezTo>
                  <a:cubicBezTo>
                    <a:pt x="773733" y="3343"/>
                    <a:pt x="786647" y="6817"/>
                    <a:pt x="798619" y="13807"/>
                  </a:cubicBezTo>
                  <a:cubicBezTo>
                    <a:pt x="810635" y="20797"/>
                    <a:pt x="820213" y="30740"/>
                    <a:pt x="827396" y="43634"/>
                  </a:cubicBezTo>
                  <a:cubicBezTo>
                    <a:pt x="834580" y="56573"/>
                    <a:pt x="838172" y="71465"/>
                    <a:pt x="838172" y="88311"/>
                  </a:cubicBezTo>
                  <a:cubicBezTo>
                    <a:pt x="838172" y="104983"/>
                    <a:pt x="834067" y="120136"/>
                    <a:pt x="825857" y="133769"/>
                  </a:cubicBezTo>
                  <a:cubicBezTo>
                    <a:pt x="817647" y="147402"/>
                    <a:pt x="806145" y="157171"/>
                    <a:pt x="791393" y="162989"/>
                  </a:cubicBezTo>
                  <a:close/>
                  <a:moveTo>
                    <a:pt x="699417" y="100207"/>
                  </a:moveTo>
                  <a:cubicBezTo>
                    <a:pt x="699417" y="110845"/>
                    <a:pt x="701983" y="120396"/>
                    <a:pt x="707114" y="128950"/>
                  </a:cubicBezTo>
                  <a:cubicBezTo>
                    <a:pt x="712245" y="137503"/>
                    <a:pt x="719343" y="144319"/>
                    <a:pt x="728365" y="149399"/>
                  </a:cubicBezTo>
                  <a:cubicBezTo>
                    <a:pt x="737388" y="154522"/>
                    <a:pt x="747564" y="157258"/>
                    <a:pt x="758853" y="157692"/>
                  </a:cubicBezTo>
                  <a:cubicBezTo>
                    <a:pt x="773220" y="157909"/>
                    <a:pt x="785578" y="154870"/>
                    <a:pt x="795925" y="148618"/>
                  </a:cubicBezTo>
                  <a:cubicBezTo>
                    <a:pt x="806273" y="142366"/>
                    <a:pt x="814141" y="133943"/>
                    <a:pt x="819486" y="123305"/>
                  </a:cubicBezTo>
                  <a:cubicBezTo>
                    <a:pt x="824831" y="112668"/>
                    <a:pt x="827482" y="100815"/>
                    <a:pt x="827482" y="87660"/>
                  </a:cubicBezTo>
                  <a:cubicBezTo>
                    <a:pt x="827482" y="71422"/>
                    <a:pt x="823890" y="57789"/>
                    <a:pt x="816706" y="46717"/>
                  </a:cubicBezTo>
                  <a:cubicBezTo>
                    <a:pt x="809523" y="35689"/>
                    <a:pt x="800757" y="27483"/>
                    <a:pt x="790409" y="22186"/>
                  </a:cubicBezTo>
                  <a:cubicBezTo>
                    <a:pt x="780062" y="16889"/>
                    <a:pt x="770141" y="14197"/>
                    <a:pt x="760691" y="14197"/>
                  </a:cubicBezTo>
                  <a:cubicBezTo>
                    <a:pt x="750002" y="14197"/>
                    <a:pt x="740039" y="16499"/>
                    <a:pt x="730674" y="21057"/>
                  </a:cubicBezTo>
                  <a:cubicBezTo>
                    <a:pt x="721353" y="25616"/>
                    <a:pt x="713784" y="32346"/>
                    <a:pt x="708055" y="41203"/>
                  </a:cubicBezTo>
                  <a:cubicBezTo>
                    <a:pt x="702325" y="50060"/>
                    <a:pt x="699460" y="60611"/>
                    <a:pt x="699460" y="72941"/>
                  </a:cubicBezTo>
                  <a:lnTo>
                    <a:pt x="699460" y="100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79F89E9D-9EB4-499A-BD5A-FE0C12B24DDA}"/>
                </a:ext>
              </a:extLst>
            </p:cNvPr>
            <p:cNvSpPr/>
            <p:nvPr/>
          </p:nvSpPr>
          <p:spPr>
            <a:xfrm>
              <a:off x="2067245" y="372290"/>
              <a:ext cx="17104" cy="277871"/>
            </a:xfrm>
            <a:custGeom>
              <a:avLst/>
              <a:gdLst>
                <a:gd name="connsiteX0" fmla="*/ 5430 w 17103"/>
                <a:gd name="connsiteY0" fmla="*/ 8293 h 277871"/>
                <a:gd name="connsiteX1" fmla="*/ 10391 w 17103"/>
                <a:gd name="connsiteY1" fmla="*/ 3256 h 277871"/>
                <a:gd name="connsiteX2" fmla="*/ 15308 w 17103"/>
                <a:gd name="connsiteY2" fmla="*/ 8380 h 277871"/>
                <a:gd name="connsiteX3" fmla="*/ 13084 w 17103"/>
                <a:gd name="connsiteY3" fmla="*/ 272791 h 277871"/>
                <a:gd name="connsiteX4" fmla="*/ 8124 w 17103"/>
                <a:gd name="connsiteY4" fmla="*/ 277828 h 277871"/>
                <a:gd name="connsiteX5" fmla="*/ 3207 w 17103"/>
                <a:gd name="connsiteY5" fmla="*/ 272705 h 277871"/>
                <a:gd name="connsiteX6" fmla="*/ 5430 w 17103"/>
                <a:gd name="connsiteY6" fmla="*/ 8293 h 2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03" h="277871">
                  <a:moveTo>
                    <a:pt x="5430" y="8293"/>
                  </a:moveTo>
                  <a:cubicBezTo>
                    <a:pt x="5473" y="5514"/>
                    <a:pt x="7697" y="3256"/>
                    <a:pt x="10391" y="3256"/>
                  </a:cubicBezTo>
                  <a:cubicBezTo>
                    <a:pt x="13127" y="3256"/>
                    <a:pt x="15308" y="5557"/>
                    <a:pt x="15308" y="8380"/>
                  </a:cubicBezTo>
                  <a:lnTo>
                    <a:pt x="13084" y="272791"/>
                  </a:lnTo>
                  <a:cubicBezTo>
                    <a:pt x="13084" y="275570"/>
                    <a:pt x="10818" y="277828"/>
                    <a:pt x="8124" y="277828"/>
                  </a:cubicBezTo>
                  <a:cubicBezTo>
                    <a:pt x="5388" y="277828"/>
                    <a:pt x="3207" y="275527"/>
                    <a:pt x="3207" y="272705"/>
                  </a:cubicBezTo>
                  <a:lnTo>
                    <a:pt x="5430" y="829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26394A8-D2B7-4BC8-A1CB-5F713AD8BCC9}"/>
              </a:ext>
            </a:extLst>
          </p:cNvPr>
          <p:cNvGrpSpPr/>
          <p:nvPr userDrawn="1"/>
        </p:nvGrpSpPr>
        <p:grpSpPr>
          <a:xfrm>
            <a:off x="685463" y="530432"/>
            <a:ext cx="376284" cy="386415"/>
            <a:chOff x="685463" y="530432"/>
            <a:chExt cx="376284" cy="386415"/>
          </a:xfrm>
        </p:grpSpPr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50DD6AAF-E738-4F82-A111-319CE2BF323E}"/>
                </a:ext>
              </a:extLst>
            </p:cNvPr>
            <p:cNvSpPr/>
            <p:nvPr/>
          </p:nvSpPr>
          <p:spPr>
            <a:xfrm>
              <a:off x="685463" y="530432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01C2709A-2125-402E-97DA-217243BC184B}"/>
                </a:ext>
              </a:extLst>
            </p:cNvPr>
            <p:cNvSpPr/>
            <p:nvPr/>
          </p:nvSpPr>
          <p:spPr>
            <a:xfrm>
              <a:off x="792854" y="637782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736CD5CB-B52E-45B4-A502-5EF1EE030498}"/>
                </a:ext>
              </a:extLst>
            </p:cNvPr>
            <p:cNvSpPr/>
            <p:nvPr/>
          </p:nvSpPr>
          <p:spPr>
            <a:xfrm>
              <a:off x="867469" y="665309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4569E08-3424-45A9-AF45-E79BD6901486}"/>
              </a:ext>
            </a:extLst>
          </p:cNvPr>
          <p:cNvSpPr txBox="1"/>
          <p:nvPr userDrawn="1"/>
        </p:nvSpPr>
        <p:spPr>
          <a:xfrm>
            <a:off x="996193" y="1962574"/>
            <a:ext cx="4271208" cy="142670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endParaRPr lang="ru-RU" sz="1600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4A6F16-8160-4FB5-B6E8-307078152E92}"/>
              </a:ext>
            </a:extLst>
          </p:cNvPr>
          <p:cNvSpPr txBox="1"/>
          <p:nvPr userDrawn="1"/>
        </p:nvSpPr>
        <p:spPr>
          <a:xfrm>
            <a:off x="792854" y="1467651"/>
            <a:ext cx="4677887" cy="6133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400" dirty="0">
                <a:solidFill>
                  <a:srgbClr val="09B489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Заголовок</a:t>
            </a:r>
            <a:endParaRPr lang="en-US" sz="2400" b="1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CA0700DA-D4CB-4B1E-B405-55B0282FE26D}"/>
              </a:ext>
            </a:extLst>
          </p:cNvPr>
          <p:cNvSpPr/>
          <p:nvPr userDrawn="1"/>
        </p:nvSpPr>
        <p:spPr>
          <a:xfrm>
            <a:off x="685463" y="1292163"/>
            <a:ext cx="5059555" cy="2136405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A217DBEA-6341-4BD9-BB2A-A033A836BBB5}"/>
              </a:ext>
            </a:extLst>
          </p:cNvPr>
          <p:cNvSpPr/>
          <p:nvPr userDrawn="1"/>
        </p:nvSpPr>
        <p:spPr>
          <a:xfrm>
            <a:off x="6475269" y="1292162"/>
            <a:ext cx="5059555" cy="2136405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4F279E04-E6F5-4C29-8680-09522DC337A1}"/>
              </a:ext>
            </a:extLst>
          </p:cNvPr>
          <p:cNvSpPr/>
          <p:nvPr userDrawn="1"/>
        </p:nvSpPr>
        <p:spPr>
          <a:xfrm>
            <a:off x="685462" y="3828631"/>
            <a:ext cx="5059555" cy="2136405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3C3566EB-AC91-4EFF-8EBB-30A77A2D4EE2}"/>
              </a:ext>
            </a:extLst>
          </p:cNvPr>
          <p:cNvSpPr/>
          <p:nvPr userDrawn="1"/>
        </p:nvSpPr>
        <p:spPr>
          <a:xfrm>
            <a:off x="6482517" y="3841453"/>
            <a:ext cx="5059555" cy="2136405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3AB1A0-813A-4209-AAF5-C98B5FBFAF03}"/>
              </a:ext>
            </a:extLst>
          </p:cNvPr>
          <p:cNvSpPr txBox="1"/>
          <p:nvPr userDrawn="1"/>
        </p:nvSpPr>
        <p:spPr>
          <a:xfrm>
            <a:off x="6848283" y="1962574"/>
            <a:ext cx="4271208" cy="142670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endParaRPr lang="ru-RU" sz="1600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39DA0BE-2147-414F-9019-722E5FCFD1B7}"/>
              </a:ext>
            </a:extLst>
          </p:cNvPr>
          <p:cNvSpPr txBox="1"/>
          <p:nvPr userDrawn="1"/>
        </p:nvSpPr>
        <p:spPr>
          <a:xfrm>
            <a:off x="6666102" y="1467651"/>
            <a:ext cx="4677887" cy="6133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400" dirty="0">
                <a:solidFill>
                  <a:srgbClr val="09B489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Заголовок</a:t>
            </a:r>
            <a:endParaRPr lang="en-US" sz="2400" b="1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2FD8BC-C02E-449F-8A99-A6FDE0E6EBDC}"/>
              </a:ext>
            </a:extLst>
          </p:cNvPr>
          <p:cNvSpPr txBox="1"/>
          <p:nvPr userDrawn="1"/>
        </p:nvSpPr>
        <p:spPr>
          <a:xfrm>
            <a:off x="996193" y="4433810"/>
            <a:ext cx="4271208" cy="142670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endParaRPr lang="ru-RU" sz="1600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60351B-730E-422B-9AF6-935AAAECA390}"/>
              </a:ext>
            </a:extLst>
          </p:cNvPr>
          <p:cNvSpPr txBox="1"/>
          <p:nvPr userDrawn="1"/>
        </p:nvSpPr>
        <p:spPr>
          <a:xfrm>
            <a:off x="792854" y="3938887"/>
            <a:ext cx="4677887" cy="6133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400" dirty="0">
                <a:solidFill>
                  <a:srgbClr val="09B489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Заголовок</a:t>
            </a:r>
            <a:endParaRPr lang="en-US" sz="2400" b="1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9974CD-2AB5-4824-9AC4-3B999BD2A9B5}"/>
              </a:ext>
            </a:extLst>
          </p:cNvPr>
          <p:cNvSpPr txBox="1"/>
          <p:nvPr userDrawn="1"/>
        </p:nvSpPr>
        <p:spPr>
          <a:xfrm>
            <a:off x="6848283" y="4433810"/>
            <a:ext cx="4271208" cy="142670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endParaRPr lang="ru-RU" sz="1600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4E48C4-75B4-461E-95B4-53F864B21378}"/>
              </a:ext>
            </a:extLst>
          </p:cNvPr>
          <p:cNvSpPr txBox="1"/>
          <p:nvPr userDrawn="1"/>
        </p:nvSpPr>
        <p:spPr>
          <a:xfrm>
            <a:off x="6666102" y="3938887"/>
            <a:ext cx="4677887" cy="6133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400" dirty="0">
                <a:solidFill>
                  <a:srgbClr val="09B489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Заголовок</a:t>
            </a:r>
            <a:endParaRPr lang="en-US" sz="2400" b="1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980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F8E63F-8C72-44D9-83ED-8EA8D02EF2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633830-DE74-45A8-B0F7-27AB0AB51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112" y="940327"/>
            <a:ext cx="3348864" cy="666809"/>
          </a:xfrm>
          <a:prstGeom prst="rect">
            <a:avLst/>
          </a:prstGeom>
        </p:spPr>
      </p:pic>
      <p:sp>
        <p:nvSpPr>
          <p:cNvPr id="16" name="Текст 15">
            <a:extLst>
              <a:ext uri="{FF2B5EF4-FFF2-40B4-BE49-F238E27FC236}">
                <a16:creationId xmlns:a16="http://schemas.microsoft.com/office/drawing/2014/main" id="{F4C89C6F-C615-40F1-B6C9-E5168B6E28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3121" y="5098037"/>
            <a:ext cx="2392651" cy="387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E5700BC6-D8A6-402A-89F4-95A551AD7F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122" y="5485387"/>
            <a:ext cx="3498086" cy="3873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2C6449-351E-4A58-8AC1-97F6837FF2E4}"/>
              </a:ext>
            </a:extLst>
          </p:cNvPr>
          <p:cNvSpPr txBox="1"/>
          <p:nvPr userDrawn="1"/>
        </p:nvSpPr>
        <p:spPr>
          <a:xfrm>
            <a:off x="578807" y="2752422"/>
            <a:ext cx="61261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СПАСИБО ЗА ВНИМАНИЕ!</a:t>
            </a:r>
          </a:p>
          <a:p>
            <a:r>
              <a:rPr lang="ru-RU" sz="3600" dirty="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ВОПРОСЫ?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D056D04-DCD8-4C53-8A00-17672EBA9E5D}"/>
              </a:ext>
            </a:extLst>
          </p:cNvPr>
          <p:cNvCxnSpPr>
            <a:cxnSpLocks/>
          </p:cNvCxnSpPr>
          <p:nvPr userDrawn="1"/>
        </p:nvCxnSpPr>
        <p:spPr>
          <a:xfrm>
            <a:off x="595066" y="3978818"/>
            <a:ext cx="6893870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17">
            <a:extLst>
              <a:ext uri="{FF2B5EF4-FFF2-40B4-BE49-F238E27FC236}">
                <a16:creationId xmlns:a16="http://schemas.microsoft.com/office/drawing/2014/main" id="{91220D27-FE42-499D-AB85-C0B0EA77F4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04330" y="5485387"/>
            <a:ext cx="3498086" cy="3873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15" name="Текст 17">
            <a:extLst>
              <a:ext uri="{FF2B5EF4-FFF2-40B4-BE49-F238E27FC236}">
                <a16:creationId xmlns:a16="http://schemas.microsoft.com/office/drawing/2014/main" id="{D0785607-CD0C-47FD-BF4C-571F98232F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04330" y="5098037"/>
            <a:ext cx="3498086" cy="3873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Почта</a:t>
            </a:r>
          </a:p>
        </p:txBody>
      </p:sp>
    </p:spTree>
    <p:extLst>
      <p:ext uri="{BB962C8B-B14F-4D97-AF65-F5344CB8AC3E}">
        <p14:creationId xmlns:p14="http://schemas.microsoft.com/office/powerpoint/2010/main" val="37516434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93FE20-1151-48FE-8A1C-B19C795C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F24959-9319-4576-8100-A6E9BB58E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8866AF-B56C-4861-9012-28C71DF01A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37877C-D996-4304-98C9-8505D62441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Автоматизация составления авансовых отчетов на основе чеков. Шишаев Вячеслав Алексеевич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72DBC2-8A15-45C4-8AF6-69163A51C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8261B-9F3A-4DC5-9EFB-9BA3510BF8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777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61" r:id="rId5"/>
    <p:sldLayoutId id="2147483662" r:id="rId6"/>
    <p:sldLayoutId id="2147483663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9.02976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rxiv.org/pdf/2207.0269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ltralytics.com/models/yolov8/#supported-tasks-and-modes" TargetMode="External"/><Relationship Id="rId2" Type="http://schemas.openxmlformats.org/officeDocument/2006/relationships/hyperlink" Target="https://arxiv.org/pdf/2408.1585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pdf/2402.1361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rxiv.org/pdf/2405.14458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5.09973" TargetMode="External"/><Relationship Id="rId7" Type="http://schemas.openxmlformats.org/officeDocument/2006/relationships/image" Target="../media/image37.png"/><Relationship Id="rId2" Type="http://schemas.openxmlformats.org/officeDocument/2006/relationships/hyperlink" Target="https://docs.ultralytics.com/yolov5/tutorials/tips_for_best_training_resul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arxiv.org/pdf/2502.12524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xiv.org/pdf/1506.0264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rxiv.org/pdf/1612.0824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pdf/1804.0276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rxiv.org/pdf/2004.1093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ltralytics.com/" TargetMode="External"/><Relationship Id="rId2" Type="http://schemas.openxmlformats.org/officeDocument/2006/relationships/hyperlink" Target="https://arxiv.org/html/2407.20892v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s://cocodataset.org/#ho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C0E8BB-8FE8-42C8-B0DF-438A9850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2689805"/>
            <a:ext cx="7756697" cy="1325563"/>
          </a:xfrm>
        </p:spPr>
        <p:txBody>
          <a:bodyPr>
            <a:normAutofit/>
          </a:bodyPr>
          <a:lstStyle/>
          <a:p>
            <a:r>
              <a:rPr lang="en-US" sz="4600" dirty="0"/>
              <a:t>You Look Only Once</a:t>
            </a:r>
            <a:endParaRPr lang="ru-RU" sz="46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3B624C-F422-482B-AFD1-08E330577B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4" y="4720427"/>
            <a:ext cx="4516756" cy="387351"/>
          </a:xfrm>
        </p:spPr>
        <p:txBody>
          <a:bodyPr/>
          <a:lstStyle/>
          <a:p>
            <a:r>
              <a:rPr lang="ru-RU" dirty="0" err="1"/>
              <a:t>Шишаев</a:t>
            </a:r>
            <a:r>
              <a:rPr lang="ru-RU" dirty="0"/>
              <a:t> Вячеслав Алексеевич,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C007AB-309F-4162-B959-0B311B93F8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324" y="5112205"/>
            <a:ext cx="3498086" cy="387350"/>
          </a:xfrm>
        </p:spPr>
        <p:txBody>
          <a:bodyPr/>
          <a:lstStyle/>
          <a:p>
            <a:r>
              <a:rPr lang="ru-RU" sz="2000" dirty="0"/>
              <a:t>Младший исследователь</a:t>
            </a:r>
          </a:p>
        </p:txBody>
      </p:sp>
    </p:spTree>
    <p:extLst>
      <p:ext uri="{BB962C8B-B14F-4D97-AF65-F5344CB8AC3E}">
        <p14:creationId xmlns:p14="http://schemas.microsoft.com/office/powerpoint/2010/main" val="1235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390CB-B0A9-FFAB-FC4A-419599DF3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Yolo-v6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85058-4ACC-0CB1-BEE4-5945D1A4E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278B39-5BF9-FB85-DFAC-4F394746E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040" y="4075631"/>
            <a:ext cx="10039920" cy="234135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7B0787-0904-DEF4-C463-AEFDE7D8295E}"/>
              </a:ext>
            </a:extLst>
          </p:cNvPr>
          <p:cNvSpPr txBox="1">
            <a:spLocks/>
          </p:cNvSpPr>
          <p:nvPr/>
        </p:nvSpPr>
        <p:spPr>
          <a:xfrm>
            <a:off x="536241" y="1113854"/>
            <a:ext cx="6127460" cy="3039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В 2022 появилась </a:t>
            </a:r>
            <a:r>
              <a:rPr lang="en-US" sz="1800" dirty="0">
                <a:hlinkClick r:id="rId3"/>
              </a:rPr>
              <a:t>YOLOv6</a:t>
            </a:r>
            <a:r>
              <a:rPr lang="en-US" sz="1800" dirty="0"/>
              <a:t> </a:t>
            </a:r>
            <a:r>
              <a:rPr lang="ru-RU" sz="1800" dirty="0"/>
              <a:t>от китайских разработчиков.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r>
              <a:rPr lang="ru-RU" sz="1800" dirty="0"/>
              <a:t>На 15% быстрее </a:t>
            </a:r>
            <a:r>
              <a:rPr lang="en-US" sz="1800" dirty="0"/>
              <a:t>yolov5;</a:t>
            </a:r>
            <a:endParaRPr lang="ru-RU" sz="1800" dirty="0"/>
          </a:p>
          <a:p>
            <a:r>
              <a:rPr lang="ru-RU" sz="1800" dirty="0"/>
              <a:t>Оптимизация инференса за счет репараметризации нескольких сверток в одну</a:t>
            </a:r>
            <a:r>
              <a:rPr lang="en-US" sz="1800" dirty="0"/>
              <a:t>: </a:t>
            </a:r>
            <a:r>
              <a:rPr lang="en-US" sz="1800" b="1" dirty="0"/>
              <a:t>Rep-Optimized Backbone</a:t>
            </a:r>
            <a:r>
              <a:rPr lang="en-US" sz="1800" dirty="0"/>
              <a:t>, </a:t>
            </a:r>
            <a:r>
              <a:rPr lang="en-US" sz="1800" b="1" dirty="0"/>
              <a:t>Rep-PAN Neck</a:t>
            </a:r>
            <a:r>
              <a:rPr lang="en-US" sz="1800" dirty="0"/>
              <a:t>;</a:t>
            </a:r>
          </a:p>
          <a:p>
            <a:r>
              <a:rPr lang="ru-RU" sz="1800" dirty="0"/>
              <a:t>Первая модель, отказавшаяся от использования якорных боксов</a:t>
            </a:r>
            <a:r>
              <a:rPr lang="en-US" sz="1800" dirty="0"/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A6C475-0F5D-A7A4-A1C3-7B05050AE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701" y="1561877"/>
            <a:ext cx="4736736" cy="214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07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390CB-B0A9-FFAB-FC4A-419599DF3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Yolo-v7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85058-4ACC-0CB1-BEE4-5945D1A4E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7B0787-0904-DEF4-C463-AEFDE7D8295E}"/>
              </a:ext>
            </a:extLst>
          </p:cNvPr>
          <p:cNvSpPr txBox="1">
            <a:spLocks/>
          </p:cNvSpPr>
          <p:nvPr/>
        </p:nvSpPr>
        <p:spPr>
          <a:xfrm>
            <a:off x="536240" y="1113854"/>
            <a:ext cx="6276683" cy="3471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2022 год еще не кончился – </a:t>
            </a:r>
            <a:r>
              <a:rPr lang="en-US" dirty="0">
                <a:hlinkClick r:id="rId2"/>
              </a:rPr>
              <a:t>YOLOv7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ru-RU" dirty="0"/>
              <a:t>Развитие техник </a:t>
            </a:r>
            <a:r>
              <a:rPr lang="en-US" dirty="0"/>
              <a:t>bag-of-freebies </a:t>
            </a:r>
            <a:r>
              <a:rPr lang="ru-RU" dirty="0"/>
              <a:t>до </a:t>
            </a:r>
            <a:r>
              <a:rPr lang="en-US" i="1" dirty="0"/>
              <a:t>trainable</a:t>
            </a:r>
            <a:r>
              <a:rPr lang="en-US" dirty="0"/>
              <a:t> bag-of-freebies;</a:t>
            </a:r>
          </a:p>
          <a:p>
            <a:r>
              <a:rPr lang="ru-RU" dirty="0"/>
              <a:t>Добавление базового </a:t>
            </a:r>
            <a:r>
              <a:rPr lang="en-US" dirty="0"/>
              <a:t>Deep Supervision </a:t>
            </a:r>
            <a:r>
              <a:rPr lang="ru-RU" dirty="0"/>
              <a:t>в виде основной и вспомогательной голов для предсказаний</a:t>
            </a:r>
            <a:r>
              <a:rPr lang="en-US" dirty="0"/>
              <a:t>;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806EB-36E4-E4D2-BFA7-6823C84BA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52" y="4125478"/>
            <a:ext cx="10935490" cy="2230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F9AA80-9EA8-463F-393F-08FE34626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967" y="229708"/>
            <a:ext cx="3759904" cy="370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62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390CB-B0A9-FFAB-FC4A-419599DF3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Yolo-v8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85058-4ACC-0CB1-BEE4-5945D1A4E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7B0787-0904-DEF4-C463-AEFDE7D8295E}"/>
              </a:ext>
            </a:extLst>
          </p:cNvPr>
          <p:cNvSpPr txBox="1">
            <a:spLocks/>
          </p:cNvSpPr>
          <p:nvPr/>
        </p:nvSpPr>
        <p:spPr>
          <a:xfrm>
            <a:off x="536241" y="1113854"/>
            <a:ext cx="5232170" cy="4979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В начале 2023 года появилась </a:t>
            </a:r>
            <a:r>
              <a:rPr lang="en-US" dirty="0">
                <a:hlinkClick r:id="rId2"/>
              </a:rPr>
              <a:t>YOLOv8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ru-RU" dirty="0"/>
              <a:t>Второе детище </a:t>
            </a:r>
            <a:r>
              <a:rPr lang="en-US" dirty="0" err="1"/>
              <a:t>Ultralytics</a:t>
            </a:r>
            <a:r>
              <a:rPr lang="en-US" dirty="0"/>
              <a:t>;</a:t>
            </a:r>
          </a:p>
          <a:p>
            <a:r>
              <a:rPr lang="ru-RU" dirty="0"/>
              <a:t>Большое количество предобученных весов под </a:t>
            </a:r>
            <a:r>
              <a:rPr lang="ru-RU" i="1" dirty="0">
                <a:hlinkClick r:id="rId3"/>
              </a:rPr>
              <a:t>различные</a:t>
            </a:r>
            <a:r>
              <a:rPr lang="ru-RU" dirty="0"/>
              <a:t> задачи</a:t>
            </a:r>
            <a:r>
              <a:rPr lang="en-US" dirty="0"/>
              <a:t>;</a:t>
            </a:r>
          </a:p>
          <a:p>
            <a:r>
              <a:rPr lang="en-US" dirty="0"/>
              <a:t>“</a:t>
            </a:r>
            <a:r>
              <a:rPr lang="ru-RU" dirty="0"/>
              <a:t>Официальный</a:t>
            </a:r>
            <a:r>
              <a:rPr lang="en-US" dirty="0"/>
              <a:t>”</a:t>
            </a:r>
            <a:r>
              <a:rPr lang="ru-RU" dirty="0"/>
              <a:t> отказ от якорей в популярной библиотеке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По качеству сравнима с </a:t>
            </a:r>
            <a:r>
              <a:rPr lang="en-US" dirty="0"/>
              <a:t>yolov7.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1C109-4055-1A01-6A83-6B9585BC0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731" y="1344318"/>
            <a:ext cx="6005284" cy="416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66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390CB-B0A9-FFAB-FC4A-419599DF3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Yolo-v9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85058-4ACC-0CB1-BEE4-5945D1A4E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7B0787-0904-DEF4-C463-AEFDE7D8295E}"/>
              </a:ext>
            </a:extLst>
          </p:cNvPr>
          <p:cNvSpPr txBox="1">
            <a:spLocks/>
          </p:cNvSpPr>
          <p:nvPr/>
        </p:nvSpPr>
        <p:spPr>
          <a:xfrm>
            <a:off x="536240" y="1113853"/>
            <a:ext cx="5787648" cy="36461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В 2024 разработали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YOLOv9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ru-RU" dirty="0"/>
              <a:t>Работа над предотвращением </a:t>
            </a:r>
            <a:r>
              <a:rPr lang="en-US" dirty="0"/>
              <a:t>information bottleneck;</a:t>
            </a:r>
          </a:p>
          <a:p>
            <a:r>
              <a:rPr lang="ru-RU" dirty="0"/>
              <a:t>Развитие идеи </a:t>
            </a:r>
            <a:r>
              <a:rPr lang="en-US" dirty="0"/>
              <a:t>deep supervision</a:t>
            </a:r>
            <a:r>
              <a:rPr lang="ru-RU" dirty="0"/>
              <a:t> в виде</a:t>
            </a:r>
            <a:r>
              <a:rPr lang="en-US" dirty="0"/>
              <a:t> </a:t>
            </a:r>
            <a:r>
              <a:rPr lang="en-US" b="1" dirty="0"/>
              <a:t>Programmable Gradient Information </a:t>
            </a:r>
            <a:r>
              <a:rPr lang="en-US" dirty="0"/>
              <a:t>(PGI);</a:t>
            </a:r>
          </a:p>
          <a:p>
            <a:r>
              <a:rPr lang="ru-RU" dirty="0"/>
              <a:t>Новый более продвинутый </a:t>
            </a:r>
            <a:r>
              <a:rPr lang="en-US" dirty="0"/>
              <a:t>backbone </a:t>
            </a:r>
            <a:r>
              <a:rPr lang="ru-RU" dirty="0"/>
              <a:t>–</a:t>
            </a:r>
            <a:r>
              <a:rPr lang="en-US" dirty="0"/>
              <a:t> </a:t>
            </a:r>
            <a:r>
              <a:rPr lang="en-US" b="1" dirty="0"/>
              <a:t>GELAN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pic>
        <p:nvPicPr>
          <p:cNvPr id="12" name="Рисунок 7">
            <a:extLst>
              <a:ext uri="{FF2B5EF4-FFF2-40B4-BE49-F238E27FC236}">
                <a16:creationId xmlns:a16="http://schemas.microsoft.com/office/drawing/2014/main" id="{3106177A-A375-4662-13A4-3923AEE6F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015" y="606529"/>
            <a:ext cx="3684692" cy="893692"/>
          </a:xfrm>
          <a:prstGeom prst="rect">
            <a:avLst/>
          </a:prstGeom>
        </p:spPr>
      </p:pic>
      <p:pic>
        <p:nvPicPr>
          <p:cNvPr id="13" name="Рисунок 8">
            <a:extLst>
              <a:ext uri="{FF2B5EF4-FFF2-40B4-BE49-F238E27FC236}">
                <a16:creationId xmlns:a16="http://schemas.microsoft.com/office/drawing/2014/main" id="{A06312D8-CB46-97DC-AF1C-12F20C2B3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506" y="1527125"/>
            <a:ext cx="1489710" cy="990600"/>
          </a:xfrm>
          <a:prstGeom prst="rect">
            <a:avLst/>
          </a:prstGeom>
        </p:spPr>
      </p:pic>
      <p:pic>
        <p:nvPicPr>
          <p:cNvPr id="14" name="Рисунок 9">
            <a:extLst>
              <a:ext uri="{FF2B5EF4-FFF2-40B4-BE49-F238E27FC236}">
                <a16:creationId xmlns:a16="http://schemas.microsoft.com/office/drawing/2014/main" id="{68D94807-7BE8-A071-AA4B-30AB53BFE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323" y="2637675"/>
            <a:ext cx="3140075" cy="742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735D92-713E-2734-D548-3DB8601B4F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3602" y="3322430"/>
            <a:ext cx="8054032" cy="32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41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390CB-B0A9-FFAB-FC4A-419599DF3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Yolo-v9</a:t>
            </a:r>
            <a:r>
              <a:rPr lang="ru-RU" dirty="0"/>
              <a:t> </a:t>
            </a:r>
            <a:r>
              <a:rPr lang="en-US" dirty="0"/>
              <a:t>GELAN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85058-4ACC-0CB1-BEE4-5945D1A4E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7B0787-0904-DEF4-C463-AEFDE7D8295E}"/>
              </a:ext>
            </a:extLst>
          </p:cNvPr>
          <p:cNvSpPr txBox="1">
            <a:spLocks/>
          </p:cNvSpPr>
          <p:nvPr/>
        </p:nvSpPr>
        <p:spPr>
          <a:xfrm>
            <a:off x="536241" y="1113853"/>
            <a:ext cx="5185228" cy="3588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3AA6C4-4D56-09F2-0E12-ECAA8D5E6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50" y="4335462"/>
            <a:ext cx="9772414" cy="1695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6CFD22-755E-56E4-0740-D0562DE86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50" y="1113853"/>
            <a:ext cx="7750556" cy="30246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5EA12-28EB-2A31-5726-AA57AFAD7855}"/>
              </a:ext>
            </a:extLst>
          </p:cNvPr>
          <p:cNvSpPr txBox="1">
            <a:spLocks/>
          </p:cNvSpPr>
          <p:nvPr/>
        </p:nvSpPr>
        <p:spPr>
          <a:xfrm>
            <a:off x="8194877" y="1113853"/>
            <a:ext cx="3997123" cy="2467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Гибкость</a:t>
            </a:r>
            <a:r>
              <a:rPr lang="en-US" dirty="0"/>
              <a:t>;</a:t>
            </a:r>
          </a:p>
          <a:p>
            <a:r>
              <a:rPr lang="ru-RU" dirty="0"/>
              <a:t>Универсальность</a:t>
            </a:r>
            <a:r>
              <a:rPr lang="en-US" dirty="0"/>
              <a:t>;</a:t>
            </a:r>
          </a:p>
          <a:p>
            <a:r>
              <a:rPr lang="en-US" dirty="0"/>
              <a:t>Scalability.</a:t>
            </a:r>
          </a:p>
          <a:p>
            <a:endParaRPr lang="en-US" dirty="0"/>
          </a:p>
          <a:p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2079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390CB-B0A9-FFAB-FC4A-419599DF3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Yolo-v10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85058-4ACC-0CB1-BEE4-5945D1A4E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7B0787-0904-DEF4-C463-AEFDE7D8295E}"/>
              </a:ext>
            </a:extLst>
          </p:cNvPr>
          <p:cNvSpPr txBox="1">
            <a:spLocks/>
          </p:cNvSpPr>
          <p:nvPr/>
        </p:nvSpPr>
        <p:spPr>
          <a:xfrm>
            <a:off x="536240" y="1113854"/>
            <a:ext cx="6366835" cy="3039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Тот же 2024 г. – </a:t>
            </a:r>
            <a:r>
              <a:rPr lang="en-US" dirty="0">
                <a:hlinkClick r:id="rId2"/>
              </a:rPr>
              <a:t>YOLOv10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One-to-one </a:t>
            </a:r>
            <a:r>
              <a:rPr lang="ru-RU" dirty="0"/>
              <a:t>предсказания вместо </a:t>
            </a:r>
            <a:r>
              <a:rPr lang="en-US" dirty="0"/>
              <a:t>one-to-many;</a:t>
            </a:r>
          </a:p>
          <a:p>
            <a:r>
              <a:rPr lang="en-US" dirty="0"/>
              <a:t>NMS-free </a:t>
            </a:r>
            <a:r>
              <a:rPr lang="ru-RU" dirty="0"/>
              <a:t>инференс</a:t>
            </a:r>
            <a:r>
              <a:rPr lang="en-US" dirty="0"/>
              <a:t>;</a:t>
            </a:r>
          </a:p>
          <a:p>
            <a:r>
              <a:rPr lang="en-US" dirty="0"/>
              <a:t>Dual label assignment.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47AEE5-17C9-F949-107D-7467CA256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040" y="2633554"/>
            <a:ext cx="7973538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41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390CB-B0A9-FFAB-FC4A-419599DF3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Yolo-v11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85058-4ACC-0CB1-BEE4-5945D1A4E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7B0787-0904-DEF4-C463-AEFDE7D8295E}"/>
              </a:ext>
            </a:extLst>
          </p:cNvPr>
          <p:cNvSpPr txBox="1">
            <a:spLocks/>
          </p:cNvSpPr>
          <p:nvPr/>
        </p:nvSpPr>
        <p:spPr>
          <a:xfrm>
            <a:off x="536241" y="1113853"/>
            <a:ext cx="5953499" cy="3986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Yolov11</a:t>
            </a:r>
            <a:r>
              <a:rPr lang="ru-RU" dirty="0"/>
              <a:t> – </a:t>
            </a:r>
            <a:r>
              <a:rPr lang="ru-RU" i="1" dirty="0"/>
              <a:t>предпоследняя</a:t>
            </a:r>
            <a:r>
              <a:rPr lang="ru-RU" dirty="0"/>
              <a:t> на данный момент версия, третья модель </a:t>
            </a:r>
            <a:r>
              <a:rPr lang="en-US" dirty="0" err="1"/>
              <a:t>Ultralytics</a:t>
            </a:r>
            <a:r>
              <a:rPr lang="en-US" dirty="0"/>
              <a:t>;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Основное достижение – расширение архитектуры на различные задачи в доступном фреймворке, по аналогии с </a:t>
            </a:r>
            <a:r>
              <a:rPr lang="en-US" dirty="0"/>
              <a:t>yolov8.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Качество сравнимо с </a:t>
            </a:r>
            <a:r>
              <a:rPr lang="en-US" dirty="0"/>
              <a:t>yolov10</a:t>
            </a:r>
            <a:r>
              <a:rPr lang="ru-RU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В 11-й версии все ещё используется </a:t>
            </a:r>
            <a:r>
              <a:rPr lang="en-US" dirty="0"/>
              <a:t>NMS.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1CE5C0-FAE3-50FA-EF62-AAF611F7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40" y="537782"/>
            <a:ext cx="5070122" cy="581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92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D1453-2A43-43D6-8C2D-B0D007B3B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94" y="517553"/>
            <a:ext cx="10218806" cy="386416"/>
          </a:xfrm>
        </p:spPr>
        <p:txBody>
          <a:bodyPr/>
          <a:lstStyle/>
          <a:p>
            <a:r>
              <a:rPr lang="ru-RU" dirty="0"/>
              <a:t>Юзеркейс с </a:t>
            </a:r>
            <a:r>
              <a:rPr lang="en-US" dirty="0"/>
              <a:t>Yolov11-obb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8E14D8-54C8-4C27-BE3A-F645D9694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463" y="1393843"/>
            <a:ext cx="5911890" cy="4946604"/>
          </a:xfrm>
        </p:spPr>
        <p:txBody>
          <a:bodyPr>
            <a:normAutofit fontScale="92500" lnSpcReduction="20000"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OBB </a:t>
            </a:r>
            <a:r>
              <a:rPr lang="ru-RU" dirty="0"/>
              <a:t>– та же детекция объектов, но с дополнительным параметром – углом наклона.</a:t>
            </a:r>
            <a:endParaRPr lang="en-US" dirty="0"/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kern="100" dirty="0">
              <a:effectLst/>
              <a:latin typeface="Golos Text" panose="020B0604020202020204" charset="0"/>
              <a:ea typeface="Golos Text" panose="020B060402020202020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-RU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Чеки</a:t>
            </a:r>
            <a:r>
              <a:rPr lang="en-US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: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1539-209 </a:t>
            </a:r>
            <a:r>
              <a:rPr lang="ru-RU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изображений,</a:t>
            </a:r>
            <a:endParaRPr lang="en-US" kern="100" dirty="0">
              <a:latin typeface="Golos Text" panose="020B0604020202020204" charset="0"/>
              <a:ea typeface="Golos Text" panose="020B060402020202020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-RU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 </a:t>
            </a:r>
            <a:r>
              <a:rPr lang="en-US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map50 0.994 , map50-95 0.887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kern="100" dirty="0">
              <a:latin typeface="Golos Text" panose="020B0604020202020204" charset="0"/>
              <a:ea typeface="Golos Text" panose="020B060402020202020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-RU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Талоны</a:t>
            </a:r>
            <a:r>
              <a:rPr lang="en-US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: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1254-132 </a:t>
            </a:r>
            <a:r>
              <a:rPr lang="ru-RU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изображений,</a:t>
            </a:r>
            <a:r>
              <a:rPr lang="en-US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map50 0.985 , map50-95 0.817</a:t>
            </a:r>
            <a:endParaRPr lang="ru-RU" kern="100" dirty="0">
              <a:effectLst/>
              <a:latin typeface="Golos Text" panose="020B0604020202020204" charset="0"/>
              <a:ea typeface="Golos Text" panose="020B060402020202020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kern="100" dirty="0">
              <a:latin typeface="Golos Text" panose="020B0604020202020204" charset="0"/>
              <a:ea typeface="Golos Text" panose="020B060402020202020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  <a:hlinkClick r:id="rId2"/>
              </a:rPr>
              <a:t>Tips for training</a:t>
            </a:r>
            <a:endParaRPr lang="ru-RU" kern="100" dirty="0">
              <a:latin typeface="Golos Text" panose="020B0604020202020204" charset="0"/>
              <a:ea typeface="Golos Text" panose="020B060402020202020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  <a:hlinkClick r:id="rId3"/>
              </a:rPr>
              <a:t>Dynamic Refinement Network</a:t>
            </a:r>
            <a:endParaRPr lang="ru-RU" kern="100" dirty="0">
              <a:latin typeface="Golos Text" panose="020B0604020202020204" charset="0"/>
              <a:ea typeface="Golos Text" panose="020B060402020202020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  <a:hlinkClick r:id="rId4"/>
              </a:rPr>
              <a:t>YOLOv12</a:t>
            </a:r>
            <a:endParaRPr lang="ru-RU" kern="100" dirty="0">
              <a:latin typeface="Golos Text" panose="020B0604020202020204" charset="0"/>
              <a:ea typeface="Golos Text" panose="020B060402020202020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ru-RU" kern="100" dirty="0">
              <a:effectLst/>
              <a:latin typeface="Golos Text" panose="020B0604020202020204" charset="0"/>
              <a:ea typeface="Golos Tex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4FE04-D9B8-4B8F-B965-F33DB5E4D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17</a:t>
            </a:fld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709E77-3AC8-B152-0306-2F71CDF09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1929" y="524789"/>
            <a:ext cx="5047716" cy="2915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39E980-C20C-8D82-6C67-CE686207D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6129" y="3685449"/>
            <a:ext cx="3073516" cy="2091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E33DCA-8CDD-FE13-EF68-AC76CEACDD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0766" y="3599992"/>
            <a:ext cx="3036604" cy="292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54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C0E8BB-8FE8-42C8-B0DF-438A9850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2689805"/>
            <a:ext cx="7756697" cy="1325563"/>
          </a:xfrm>
        </p:spPr>
        <p:txBody>
          <a:bodyPr>
            <a:normAutofit/>
          </a:bodyPr>
          <a:lstStyle/>
          <a:p>
            <a:r>
              <a:rPr lang="ru-RU" sz="4600" dirty="0"/>
              <a:t>Спасибо за внимание!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3B624C-F422-482B-AFD1-08E330577B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4" y="4720427"/>
            <a:ext cx="4516756" cy="387351"/>
          </a:xfrm>
        </p:spPr>
        <p:txBody>
          <a:bodyPr/>
          <a:lstStyle/>
          <a:p>
            <a:r>
              <a:rPr lang="ru-RU" dirty="0" err="1"/>
              <a:t>Шишаев</a:t>
            </a:r>
            <a:r>
              <a:rPr lang="ru-RU" dirty="0"/>
              <a:t> Вячеслав Алексеевич,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C007AB-309F-4162-B959-0B311B93F8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324" y="5112205"/>
            <a:ext cx="3498086" cy="387350"/>
          </a:xfrm>
        </p:spPr>
        <p:txBody>
          <a:bodyPr/>
          <a:lstStyle/>
          <a:p>
            <a:r>
              <a:rPr lang="ru-RU" sz="2000" dirty="0"/>
              <a:t>Младший исследователь</a:t>
            </a:r>
          </a:p>
        </p:txBody>
      </p:sp>
    </p:spTree>
    <p:extLst>
      <p:ext uri="{BB962C8B-B14F-4D97-AF65-F5344CB8AC3E}">
        <p14:creationId xmlns:p14="http://schemas.microsoft.com/office/powerpoint/2010/main" val="1739724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D1453-2A43-43D6-8C2D-B0D007B3B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YOLO</a:t>
            </a:r>
            <a:r>
              <a:rPr lang="ru-RU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8E14D8-54C8-4C27-BE3A-F645D9694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464" y="1393843"/>
            <a:ext cx="11184644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YOLO</a:t>
            </a:r>
            <a:r>
              <a:rPr lang="en-US" dirty="0"/>
              <a:t> - </a:t>
            </a:r>
            <a:r>
              <a:rPr lang="ru-RU" dirty="0"/>
              <a:t>быстрая архитектура детекции объектов на изображении в реальном времени.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Аббревиатура читается как You Look Only Once, дословно “ты смотришь только один раз”.</a:t>
            </a:r>
          </a:p>
          <a:p>
            <a:pPr marL="0" indent="0">
              <a:lnSpc>
                <a:spcPct val="100000"/>
              </a:lnSpc>
              <a:buNone/>
            </a:pPr>
            <a:endParaRPr lang="ru-RU" dirty="0"/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Y</a:t>
            </a:r>
            <a:r>
              <a:rPr lang="en-US" dirty="0"/>
              <a:t>OLO</a:t>
            </a:r>
            <a:r>
              <a:rPr lang="ru-RU" dirty="0"/>
              <a:t> в своей основе состоит из трех основных частей:</a:t>
            </a:r>
          </a:p>
          <a:p>
            <a:pPr>
              <a:lnSpc>
                <a:spcPct val="100000"/>
              </a:lnSpc>
            </a:pPr>
            <a:r>
              <a:rPr lang="ru-RU" b="1" dirty="0"/>
              <a:t>Backbone</a:t>
            </a:r>
            <a:r>
              <a:rPr lang="ru-RU" dirty="0"/>
              <a:t> - feature extractor, состоит из последовательных слоев свертки, преобразовывает изображение в набор фичей разных разрешений;</a:t>
            </a:r>
          </a:p>
          <a:p>
            <a:pPr>
              <a:lnSpc>
                <a:spcPct val="100000"/>
              </a:lnSpc>
            </a:pPr>
            <a:r>
              <a:rPr lang="en-US" b="1" dirty="0"/>
              <a:t>Neck</a:t>
            </a:r>
            <a:r>
              <a:rPr lang="en-US" dirty="0"/>
              <a:t> </a:t>
            </a:r>
            <a:r>
              <a:rPr lang="ru-RU" dirty="0"/>
              <a:t>- шея, промежуточная часть между </a:t>
            </a:r>
            <a:r>
              <a:rPr lang="en-US" dirty="0"/>
              <a:t>backbone </a:t>
            </a:r>
            <a:r>
              <a:rPr lang="ru-RU" dirty="0"/>
              <a:t>и головой, обрабатывает и аггрегирует полученные из </a:t>
            </a:r>
            <a:r>
              <a:rPr lang="en-US" dirty="0"/>
              <a:t>backbone </a:t>
            </a:r>
            <a:r>
              <a:rPr lang="ru-RU" dirty="0"/>
              <a:t>фичи, улучшая их представление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b="1" dirty="0"/>
              <a:t>Head</a:t>
            </a:r>
            <a:r>
              <a:rPr lang="en-US" dirty="0"/>
              <a:t> </a:t>
            </a:r>
            <a:r>
              <a:rPr lang="ru-RU" dirty="0"/>
              <a:t>-</a:t>
            </a:r>
            <a:r>
              <a:rPr lang="en-US" dirty="0"/>
              <a:t> </a:t>
            </a:r>
            <a:r>
              <a:rPr lang="ru-RU" dirty="0"/>
              <a:t>голова, выполняющая целевую задачу - регрессию ограничительных боксов и классификацию объектов в них.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4FE04-D9B8-4B8F-B965-F33DB5E4D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234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D1453-2A43-43D6-8C2D-B0D007B3B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YOLO-v1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8E14D8-54C8-4C27-BE3A-F645D9694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464" y="1393843"/>
            <a:ext cx="10871536" cy="203515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В 2016 появилась первая версия </a:t>
            </a:r>
            <a:r>
              <a:rPr lang="en-US" dirty="0">
                <a:hlinkClick r:id="rId2"/>
              </a:rPr>
              <a:t>YOLO</a:t>
            </a:r>
            <a:r>
              <a:rPr lang="en-US" dirty="0"/>
              <a:t>, </a:t>
            </a:r>
            <a:r>
              <a:rPr lang="ru-RU" dirty="0"/>
              <a:t>её главное достижение - единая нейронная сеть предсказывает и боксы и вероятности объектов внутри них за </a:t>
            </a:r>
            <a:r>
              <a:rPr lang="ru-RU" b="1" dirty="0"/>
              <a:t>один проход</a:t>
            </a:r>
            <a:r>
              <a:rPr lang="ru-RU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Real-time</a:t>
            </a:r>
            <a:r>
              <a:rPr lang="en-US" dirty="0"/>
              <a:t> </a:t>
            </a:r>
            <a:r>
              <a:rPr lang="ru-RU" dirty="0"/>
              <a:t>детекция – </a:t>
            </a:r>
            <a:r>
              <a:rPr lang="en-US" dirty="0"/>
              <a:t>45</a:t>
            </a:r>
            <a:r>
              <a:rPr lang="ru-RU" dirty="0"/>
              <a:t> </a:t>
            </a:r>
            <a:r>
              <a:rPr lang="en-US" dirty="0"/>
              <a:t>fps </a:t>
            </a:r>
            <a:r>
              <a:rPr lang="ru-RU" dirty="0"/>
              <a:t>для изображений</a:t>
            </a:r>
            <a:r>
              <a:rPr lang="en-US" dirty="0"/>
              <a:t> 448x448</a:t>
            </a:r>
            <a:r>
              <a:rPr lang="ru-RU" dirty="0"/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4FE04-D9B8-4B8F-B965-F33DB5E4D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DA6F99-9667-596D-00DE-C81C17CB8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98" y="2857622"/>
            <a:ext cx="6783366" cy="2889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5C61D1-F7D5-CA83-D723-4C9D49C69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092" y="2694756"/>
            <a:ext cx="4543236" cy="315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80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D1453-2A43-43D6-8C2D-B0D007B3B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YOLO-v1 predecessors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8E14D8-54C8-4C27-BE3A-F645D9694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464" y="1393843"/>
            <a:ext cx="6359280" cy="424099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До появления </a:t>
            </a:r>
            <a:r>
              <a:rPr lang="en-US" dirty="0"/>
              <a:t>YOLO </a:t>
            </a:r>
            <a:r>
              <a:rPr lang="ru-RU" dirty="0"/>
              <a:t>для детекции использовались</a:t>
            </a:r>
            <a:r>
              <a:rPr lang="en-US" dirty="0"/>
              <a:t> RCNN </a:t>
            </a:r>
            <a:r>
              <a:rPr lang="ru-RU" dirty="0"/>
              <a:t>и </a:t>
            </a:r>
            <a:r>
              <a:rPr lang="en-US" dirty="0"/>
              <a:t>Faster-RCNN</a:t>
            </a:r>
            <a:r>
              <a:rPr lang="ru-RU" dirty="0"/>
              <a:t>, которые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</a:pPr>
            <a:r>
              <a:rPr lang="ru-RU" dirty="0"/>
              <a:t>Имели две отдельных головы</a:t>
            </a:r>
            <a:r>
              <a:rPr lang="en-US" dirty="0"/>
              <a:t>/</a:t>
            </a:r>
            <a:r>
              <a:rPr lang="ru-RU" dirty="0"/>
              <a:t>ветки для предсказаний боксов и классификации объектов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ru-RU" dirty="0"/>
              <a:t>Использовали отдельную сеть</a:t>
            </a:r>
            <a:r>
              <a:rPr lang="en-US" dirty="0"/>
              <a:t>/</a:t>
            </a:r>
            <a:r>
              <a:rPr lang="ru-RU" dirty="0"/>
              <a:t>алгоритм для генерации регионов интереса.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В итоге получаем довольно медленное обучение</a:t>
            </a:r>
            <a:r>
              <a:rPr lang="en-US" dirty="0"/>
              <a:t>/</a:t>
            </a:r>
            <a:r>
              <a:rPr lang="ru-RU" dirty="0"/>
              <a:t>инференс, возможные проблемы с конфликтующими градиентами.</a:t>
            </a: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4FE04-D9B8-4B8F-B965-F33DB5E4D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DB487C-5472-10A4-0D4E-BA2563741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298" y="1393843"/>
            <a:ext cx="3678414" cy="424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66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D1453-2A43-43D6-8C2D-B0D007B3B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94" y="517553"/>
            <a:ext cx="10218806" cy="386416"/>
          </a:xfrm>
        </p:spPr>
        <p:txBody>
          <a:bodyPr/>
          <a:lstStyle/>
          <a:p>
            <a:r>
              <a:rPr lang="en-US" dirty="0"/>
              <a:t>YOLO-v1 grid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8E14D8-54C8-4C27-BE3A-F645D9694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463" y="1393843"/>
            <a:ext cx="5558933" cy="4015284"/>
          </a:xfrm>
        </p:spPr>
        <p:txBody>
          <a:bodyPr>
            <a:norm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S * S </a:t>
            </a:r>
            <a:r>
              <a:rPr lang="ru-RU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ячеек</a:t>
            </a:r>
            <a:r>
              <a:rPr lang="ru-RU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, каждая отвечает за детекцию объектов, центры которых попадают в её границы. </a:t>
            </a:r>
            <a:r>
              <a:rPr lang="ru-RU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Для каждой </a:t>
            </a:r>
            <a:r>
              <a:rPr lang="en-US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S </a:t>
            </a:r>
            <a:r>
              <a:rPr lang="ru-RU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предсказывается </a:t>
            </a:r>
            <a:r>
              <a:rPr lang="en-US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B </a:t>
            </a:r>
            <a:r>
              <a:rPr lang="ru-RU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боксов (гиперпараметр).</a:t>
            </a:r>
            <a:endParaRPr lang="ru-RU" kern="100" dirty="0">
              <a:effectLst/>
              <a:latin typeface="Golos Text" panose="020B0604020202020204" charset="0"/>
              <a:ea typeface="Golos Text" panose="020B060402020202020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ru-RU" kern="100" dirty="0">
              <a:latin typeface="Golos Text" panose="020B0604020202020204" charset="0"/>
              <a:ea typeface="Golos Text" panose="020B060402020202020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-RU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На инфере</a:t>
            </a:r>
            <a:r>
              <a:rPr lang="ru-RU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нсе для фильтрации боксов используется </a:t>
            </a:r>
            <a:r>
              <a:rPr lang="en-US" b="1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Non-maximum-suppression</a:t>
            </a:r>
            <a:r>
              <a:rPr lang="en-US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: </a:t>
            </a:r>
            <a:r>
              <a:rPr lang="ru-RU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сортировка боксов по вероятности, отбрасывание тех, у которых пересечение выше трешхолда.</a:t>
            </a:r>
            <a:endParaRPr lang="en-US" kern="100" dirty="0">
              <a:effectLst/>
              <a:latin typeface="Golos Text" panose="020B0604020202020204" charset="0"/>
              <a:ea typeface="Golos Tex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4FE04-D9B8-4B8F-B965-F33DB5E4D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BA629B-41C5-3C24-348B-BCE14B5F5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397" y="1052454"/>
            <a:ext cx="4991902" cy="475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45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D1453-2A43-43D6-8C2D-B0D007B3B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94" y="517553"/>
            <a:ext cx="10218806" cy="386416"/>
          </a:xfrm>
        </p:spPr>
        <p:txBody>
          <a:bodyPr/>
          <a:lstStyle/>
          <a:p>
            <a:r>
              <a:rPr lang="en-US" dirty="0"/>
              <a:t>YOLO-v</a:t>
            </a:r>
            <a:r>
              <a:rPr lang="ru-RU" dirty="0"/>
              <a:t>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8E14D8-54C8-4C27-BE3A-F645D9694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098" y="1120378"/>
            <a:ext cx="6669620" cy="5326735"/>
          </a:xfrm>
        </p:spPr>
        <p:txBody>
          <a:bodyPr>
            <a:norm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-RU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В конце того же 2016 появилась вторая версия </a:t>
            </a:r>
            <a:r>
              <a:rPr lang="ru-RU" dirty="0"/>
              <a:t>–</a:t>
            </a:r>
            <a:r>
              <a:rPr lang="ru-RU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 </a:t>
            </a:r>
            <a:r>
              <a:rPr lang="en-US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  <a:hlinkClick r:id="rId2"/>
              </a:rPr>
              <a:t>YOLO9000</a:t>
            </a:r>
            <a:r>
              <a:rPr lang="ru-RU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 </a:t>
            </a:r>
            <a:r>
              <a:rPr lang="ru-RU" dirty="0"/>
              <a:t>–</a:t>
            </a:r>
            <a:r>
              <a:rPr lang="en-US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 </a:t>
            </a:r>
            <a:r>
              <a:rPr lang="ru-RU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где 9000 обозначает кол-во классов</a:t>
            </a:r>
            <a:r>
              <a:rPr lang="en-US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, </a:t>
            </a:r>
            <a:r>
              <a:rPr lang="ru-RU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распознаваемых моделью.</a:t>
            </a:r>
            <a:endParaRPr lang="ru-RU" kern="100" dirty="0">
              <a:effectLst/>
              <a:latin typeface="Golos Text" panose="020B0604020202020204" charset="0"/>
              <a:ea typeface="Golos Text" panose="020B060402020202020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Увеличение разрешения</a:t>
            </a:r>
            <a:r>
              <a:rPr lang="en-US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 </a:t>
            </a:r>
            <a:r>
              <a:rPr lang="ru-RU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в два раза для предобучения (</a:t>
            </a:r>
            <a:r>
              <a:rPr lang="en-US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clf</a:t>
            </a:r>
            <a:r>
              <a:rPr lang="ru-RU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) бэкбона на </a:t>
            </a:r>
            <a:r>
              <a:rPr lang="en-US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ImageNet;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Multi-scale training</a:t>
            </a:r>
            <a:r>
              <a:rPr lang="ru-RU" b="1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 </a:t>
            </a:r>
            <a:r>
              <a:rPr lang="ru-RU" dirty="0"/>
              <a:t>–</a:t>
            </a:r>
            <a:r>
              <a:rPr lang="en-US" dirty="0"/>
              <a:t> </a:t>
            </a:r>
            <a:r>
              <a:rPr lang="en-US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“</a:t>
            </a:r>
            <a:r>
              <a:rPr lang="en-US" dirty="0"/>
              <a:t>Every 10 batches our network randomly chooses a new image dimension size”</a:t>
            </a:r>
            <a:r>
              <a:rPr lang="en-US" b="1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Вместо генерации боксов </a:t>
            </a:r>
            <a:r>
              <a:rPr lang="ru-RU" dirty="0"/>
              <a:t>– накладывание </a:t>
            </a:r>
            <a:r>
              <a:rPr lang="ru-RU" b="1" dirty="0"/>
              <a:t>якорей</a:t>
            </a:r>
            <a:r>
              <a:rPr lang="ru-RU" dirty="0"/>
              <a:t> на каждую ячейку.</a:t>
            </a:r>
            <a:endParaRPr lang="ru-RU" kern="100" dirty="0">
              <a:latin typeface="Golos Text" panose="020B0604020202020204" charset="0"/>
              <a:ea typeface="Golos Text" panose="020B060402020202020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-RU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Якори подбираются с помощью </a:t>
            </a:r>
            <a:r>
              <a:rPr lang="en-US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k-means</a:t>
            </a:r>
            <a:r>
              <a:rPr lang="ru-RU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 на обучаемом датасете =</a:t>
            </a:r>
            <a:r>
              <a:rPr lang="en-US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&gt; </a:t>
            </a:r>
            <a:r>
              <a:rPr lang="ru-RU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самые частые пропорции объектов.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b="1" dirty="0"/>
              <a:t>VOC2007 </a:t>
            </a:r>
            <a:r>
              <a:rPr lang="en-US" b="1" dirty="0" err="1"/>
              <a:t>mAP</a:t>
            </a:r>
            <a:r>
              <a:rPr lang="ru-RU" b="1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 63.4 -</a:t>
            </a:r>
            <a:r>
              <a:rPr lang="en-US" b="1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&gt; 78.6 </a:t>
            </a:r>
            <a:r>
              <a:rPr lang="ru-RU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по сравнению с </a:t>
            </a:r>
            <a:r>
              <a:rPr lang="en-US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Yolo-v1</a:t>
            </a:r>
            <a:endParaRPr lang="ru-RU" b="1" kern="100" dirty="0">
              <a:latin typeface="Golos Text" panose="020B0604020202020204" charset="0"/>
              <a:ea typeface="Golos Text" panose="020B060402020202020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ru-RU" kern="100" dirty="0">
              <a:latin typeface="Golos Text" panose="020B0604020202020204" charset="0"/>
              <a:ea typeface="Golos Text" panose="020B060402020202020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ru-RU" kern="100" dirty="0">
              <a:effectLst/>
              <a:latin typeface="Golos Text" panose="020B0604020202020204" charset="0"/>
              <a:ea typeface="Golos Text" panose="020B060402020202020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ru-RU" kern="100" dirty="0">
              <a:effectLst/>
              <a:latin typeface="Golos Text" panose="020B0604020202020204" charset="0"/>
              <a:ea typeface="Golos Tex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4FE04-D9B8-4B8F-B965-F33DB5E4D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74C389-709B-EC6D-8FF5-3C043034F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264" y="372274"/>
            <a:ext cx="4812064" cy="24984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01B20B-B0ED-33D6-A15B-ECC5A46CE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524" y="2870702"/>
            <a:ext cx="3610312" cy="357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4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D1453-2A43-43D6-8C2D-B0D007B3B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94" y="517553"/>
            <a:ext cx="10218806" cy="386416"/>
          </a:xfrm>
        </p:spPr>
        <p:txBody>
          <a:bodyPr/>
          <a:lstStyle/>
          <a:p>
            <a:r>
              <a:rPr lang="en-US" dirty="0"/>
              <a:t>YOLO-v</a:t>
            </a:r>
            <a:r>
              <a:rPr lang="ru-RU" dirty="0"/>
              <a:t>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8E14D8-54C8-4C27-BE3A-F645D9694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463" y="1393842"/>
            <a:ext cx="5994672" cy="4762259"/>
          </a:xfrm>
        </p:spPr>
        <p:txBody>
          <a:bodyPr>
            <a:norm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-RU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В 2018</a:t>
            </a:r>
            <a:r>
              <a:rPr lang="en-US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 </a:t>
            </a:r>
            <a:r>
              <a:rPr lang="ru-RU" dirty="0"/>
              <a:t>–</a:t>
            </a:r>
            <a:r>
              <a:rPr lang="ru-RU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 </a:t>
            </a:r>
            <a:r>
              <a:rPr lang="en-US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  <a:hlinkClick r:id="rId2"/>
              </a:rPr>
              <a:t>YOLO</a:t>
            </a:r>
            <a:r>
              <a:rPr lang="en-US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  <a:hlinkClick r:id="rId2"/>
              </a:rPr>
              <a:t>v3</a:t>
            </a:r>
            <a:r>
              <a:rPr lang="en-US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ru-RU" kern="100" dirty="0">
              <a:effectLst/>
              <a:latin typeface="Golos Text" panose="020B0604020202020204" charset="0"/>
              <a:ea typeface="Golos Text" panose="020B060402020202020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Значительное</a:t>
            </a:r>
            <a:r>
              <a:rPr lang="en-US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 </a:t>
            </a:r>
            <a:r>
              <a:rPr lang="ru-RU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увеличение размера бэкбона с 19 до 53 сверток</a:t>
            </a:r>
            <a:r>
              <a:rPr lang="en-US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;</a:t>
            </a:r>
            <a:endParaRPr lang="ru-RU" kern="100" dirty="0">
              <a:latin typeface="Golos Text" panose="020B0604020202020204" charset="0"/>
              <a:ea typeface="Golos Text" panose="020B060402020202020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Multi-Scale Prediction </a:t>
            </a:r>
            <a:r>
              <a:rPr lang="ru-RU" dirty="0"/>
              <a:t>–</a:t>
            </a:r>
            <a:r>
              <a:rPr lang="en-US" dirty="0"/>
              <a:t> </a:t>
            </a:r>
            <a:r>
              <a:rPr lang="ru-RU" dirty="0"/>
              <a:t>предсказания на трех разных масштабах</a:t>
            </a:r>
            <a:r>
              <a:rPr lang="en-US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;</a:t>
            </a:r>
            <a:endParaRPr lang="ru-RU" kern="100" dirty="0">
              <a:latin typeface="Golos Text" panose="020B0604020202020204" charset="0"/>
              <a:ea typeface="Golos Text" panose="020B060402020202020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Objectness Score </a:t>
            </a:r>
            <a:r>
              <a:rPr lang="ru-RU" dirty="0"/>
              <a:t>–</a:t>
            </a:r>
            <a:r>
              <a:rPr lang="en-US" dirty="0"/>
              <a:t> </a:t>
            </a:r>
            <a:r>
              <a:rPr lang="ru-RU" dirty="0"/>
              <a:t>вероятность, что в определенном боксе есть объект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   Objectness Score = P(Object) * </a:t>
            </a:r>
            <a:r>
              <a:rPr lang="en-US" dirty="0" err="1"/>
              <a:t>IoU</a:t>
            </a:r>
            <a:r>
              <a:rPr lang="en-US" dirty="0"/>
              <a:t>(</a:t>
            </a:r>
            <a:r>
              <a:rPr lang="en-US" dirty="0" err="1"/>
              <a:t>gt</a:t>
            </a:r>
            <a:r>
              <a:rPr lang="en-US" dirty="0"/>
              <a:t>, pred)</a:t>
            </a:r>
            <a:endParaRPr lang="ru-RU" dirty="0"/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   </a:t>
            </a:r>
            <a:r>
              <a:rPr lang="en-US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Confidence = Objectness * P(class)</a:t>
            </a:r>
            <a:endParaRPr lang="en-US" dirty="0"/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dirty="0"/>
              <a:t>Первые намеки на появление шеи </a:t>
            </a:r>
            <a:r>
              <a:rPr lang="en-US" dirty="0"/>
              <a:t>(</a:t>
            </a:r>
            <a:r>
              <a:rPr lang="en-US" b="1" dirty="0"/>
              <a:t>Neck</a:t>
            </a:r>
            <a:r>
              <a:rPr lang="en-US" dirty="0"/>
              <a:t>)</a:t>
            </a:r>
            <a:r>
              <a:rPr lang="ru-RU" dirty="0"/>
              <a:t> в виде </a:t>
            </a:r>
            <a:r>
              <a:rPr lang="en-US" b="1" dirty="0"/>
              <a:t>Feature Pyramid Network</a:t>
            </a:r>
            <a:r>
              <a:rPr lang="en-US" dirty="0"/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4FE04-D9B8-4B8F-B965-F33DB5E4D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68AF62-3C37-E914-47AE-5E8968B60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135" y="1333115"/>
            <a:ext cx="5291880" cy="2024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315386-E9D4-0753-FDB0-F1BF02DBA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135" y="3603045"/>
            <a:ext cx="5163271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66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D1453-2A43-43D6-8C2D-B0D007B3B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94" y="517553"/>
            <a:ext cx="10218806" cy="386416"/>
          </a:xfrm>
        </p:spPr>
        <p:txBody>
          <a:bodyPr/>
          <a:lstStyle/>
          <a:p>
            <a:r>
              <a:rPr lang="en-US" dirty="0"/>
              <a:t>YOLO-v4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8E14D8-54C8-4C27-BE3A-F645D9694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462" y="1393843"/>
            <a:ext cx="5654218" cy="4614822"/>
          </a:xfrm>
        </p:spPr>
        <p:txBody>
          <a:bodyPr>
            <a:norm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-RU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В 2020 году появилась первая итерация от </a:t>
            </a:r>
            <a:r>
              <a:rPr lang="ru-RU" i="1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не оригинального</a:t>
            </a:r>
            <a:r>
              <a:rPr lang="ru-RU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 автора </a:t>
            </a:r>
            <a:r>
              <a:rPr lang="ru-RU" dirty="0"/>
              <a:t>–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YOLOv4</a:t>
            </a:r>
            <a:r>
              <a:rPr lang="en-US" dirty="0"/>
              <a:t>.</a:t>
            </a:r>
            <a:endParaRPr lang="ru-RU" dirty="0"/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kern="100" dirty="0">
              <a:effectLst/>
              <a:latin typeface="Golos Text" panose="020B0604020202020204" charset="0"/>
              <a:ea typeface="Golos Text" panose="020B060402020202020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Много мелких улучшений </a:t>
            </a:r>
            <a:r>
              <a:rPr lang="ru-RU" dirty="0"/>
              <a:t>– </a:t>
            </a:r>
            <a:r>
              <a:rPr lang="en-US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Bag of freebies </a:t>
            </a:r>
            <a:r>
              <a:rPr lang="ru-RU" dirty="0"/>
              <a:t>– </a:t>
            </a:r>
            <a:r>
              <a:rPr lang="ru-RU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и большой </a:t>
            </a:r>
            <a:r>
              <a:rPr lang="en-US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ablation study;</a:t>
            </a:r>
            <a:endParaRPr lang="ru-RU" kern="100" dirty="0">
              <a:effectLst/>
              <a:latin typeface="Golos Text" panose="020B0604020202020204" charset="0"/>
              <a:ea typeface="Golos Text" panose="020B060402020202020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Набор новых аугментаций</a:t>
            </a:r>
            <a:r>
              <a:rPr lang="en-US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: mosaic, cut-mix, </a:t>
            </a:r>
            <a:r>
              <a:rPr lang="en-US" kern="100" dirty="0" err="1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mixup</a:t>
            </a:r>
            <a:r>
              <a:rPr lang="en-US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;</a:t>
            </a:r>
            <a:r>
              <a:rPr lang="ru-RU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Улучшенная шея за счет </a:t>
            </a:r>
            <a:r>
              <a:rPr lang="en-US" b="1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Path Aggregation Network</a:t>
            </a:r>
            <a:r>
              <a:rPr lang="ru-RU" b="1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 </a:t>
            </a:r>
            <a:r>
              <a:rPr lang="ru-RU" dirty="0"/>
              <a:t>–</a:t>
            </a:r>
            <a:r>
              <a:rPr lang="en-US" dirty="0"/>
              <a:t> </a:t>
            </a:r>
            <a:r>
              <a:rPr lang="ru-RU" dirty="0"/>
              <a:t>вторая пирамидная сеть </a:t>
            </a:r>
            <a:r>
              <a:rPr lang="en-US" dirty="0"/>
              <a:t>c</a:t>
            </a:r>
            <a:r>
              <a:rPr lang="ru-RU" dirty="0"/>
              <a:t> </a:t>
            </a:r>
            <a:r>
              <a:rPr lang="en-US" dirty="0"/>
              <a:t>bottom-up </a:t>
            </a:r>
            <a:r>
              <a:rPr lang="ru-RU" dirty="0"/>
              <a:t>передачей</a:t>
            </a:r>
            <a:r>
              <a:rPr lang="en-US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Spatial Attention Module </a:t>
            </a:r>
            <a:r>
              <a:rPr lang="ru-RU" dirty="0"/>
              <a:t>–</a:t>
            </a:r>
            <a:r>
              <a:rPr lang="en-US" dirty="0"/>
              <a:t> </a:t>
            </a:r>
            <a:r>
              <a:rPr lang="ru-RU" dirty="0"/>
              <a:t>простенький механизм внимания.</a:t>
            </a:r>
            <a:endParaRPr lang="en-US" b="1" kern="100" dirty="0">
              <a:latin typeface="Golos Text" panose="020B0604020202020204" charset="0"/>
              <a:ea typeface="Golos Text" panose="020B060402020202020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b="1" kern="100" dirty="0">
              <a:latin typeface="Golos Text" panose="020B0604020202020204" charset="0"/>
              <a:ea typeface="Golos Tex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4FE04-D9B8-4B8F-B965-F33DB5E4D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20C79-1F42-D617-AE6A-781151926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529" y="4618501"/>
            <a:ext cx="5202144" cy="1662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EC9B47-87AA-9820-9512-8DD299116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654" y="432286"/>
            <a:ext cx="3253988" cy="1923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F4AB9-26E2-174A-9D2C-69BBCDA38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5284" y="378564"/>
            <a:ext cx="1683874" cy="19056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73E79B-06AE-6F33-6E1C-DD154FECF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273" y="2284180"/>
            <a:ext cx="2041218" cy="20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55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D1453-2A43-43D6-8C2D-B0D007B3B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94" y="517553"/>
            <a:ext cx="10218806" cy="386416"/>
          </a:xfrm>
        </p:spPr>
        <p:txBody>
          <a:bodyPr/>
          <a:lstStyle/>
          <a:p>
            <a:r>
              <a:rPr lang="en-US" dirty="0"/>
              <a:t>YOLO-v</a:t>
            </a:r>
            <a:r>
              <a:rPr lang="ru-RU" dirty="0"/>
              <a:t>5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8E14D8-54C8-4C27-BE3A-F645D9694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462" y="1393843"/>
            <a:ext cx="5805489" cy="4569075"/>
          </a:xfrm>
        </p:spPr>
        <p:txBody>
          <a:bodyPr>
            <a:norm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-RU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В том же 2020 появилась </a:t>
            </a:r>
            <a:r>
              <a:rPr lang="en-US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  <a:hlinkClick r:id="rId2"/>
              </a:rPr>
              <a:t>YOLOv5</a:t>
            </a:r>
            <a:r>
              <a:rPr lang="en-US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. </a:t>
            </a:r>
            <a:r>
              <a:rPr lang="ru-RU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Нет статьи, тоже не от оригинального автора. 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kern="100" dirty="0">
              <a:effectLst/>
              <a:latin typeface="Golos Text" panose="020B0604020202020204" charset="0"/>
              <a:ea typeface="Golos Text" panose="020B060402020202020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В игру вступает </a:t>
            </a:r>
            <a:r>
              <a:rPr lang="en-US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  <a:hlinkClick r:id="rId3"/>
              </a:rPr>
              <a:t>Ultralytics</a:t>
            </a:r>
            <a:r>
              <a:rPr lang="en-US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Архитектура переписана на </a:t>
            </a:r>
            <a:r>
              <a:rPr lang="en-US" i="1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pytorch</a:t>
            </a:r>
            <a:r>
              <a:rPr lang="ru-RU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 и выложена в </a:t>
            </a:r>
            <a:r>
              <a:rPr lang="en-US" i="1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open source</a:t>
            </a:r>
            <a:r>
              <a:rPr lang="en-US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Открытые п</a:t>
            </a:r>
            <a:r>
              <a:rPr lang="ru-RU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редобученные</a:t>
            </a:r>
            <a:r>
              <a:rPr lang="en-US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 </a:t>
            </a:r>
            <a:r>
              <a:rPr lang="ru-RU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на </a:t>
            </a:r>
            <a:r>
              <a:rPr lang="en-US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  <a:hlinkClick r:id="rId4"/>
              </a:rPr>
              <a:t>COCO</a:t>
            </a:r>
            <a:r>
              <a:rPr lang="ru-RU" kern="100" dirty="0">
                <a:effectLst/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 веса с разным кол-вом параметров.</a:t>
            </a:r>
            <a:br>
              <a:rPr lang="en-US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</a:br>
            <a:endParaRPr lang="en-US" kern="100" dirty="0">
              <a:latin typeface="Golos Text" panose="020B0604020202020204" charset="0"/>
              <a:ea typeface="Golos Text" panose="020B060402020202020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-RU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Каждому желающему стал</a:t>
            </a:r>
            <a:r>
              <a:rPr lang="en-US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 </a:t>
            </a:r>
            <a:r>
              <a:rPr lang="ru-RU" kern="100" dirty="0">
                <a:latin typeface="Golos Text" panose="020B0604020202020204" charset="0"/>
                <a:ea typeface="Golos Text" panose="020B0604020202020204" charset="0"/>
                <a:cs typeface="Times New Roman" panose="02020603050405020304" pitchFamily="18" charset="0"/>
              </a:rPr>
              <a:t>доступен мощный инструмент для обучения модели детекции объектов.</a:t>
            </a:r>
            <a:endParaRPr lang="en-US" kern="100" dirty="0">
              <a:latin typeface="Golos Text" panose="020B0604020202020204" charset="0"/>
              <a:ea typeface="Golos Tex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24FE04-D9B8-4B8F-B965-F33DB5E4D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1026" name="Picture 2" descr="10 things you need to know about Ultralytics YOLOv8">
            <a:extLst>
              <a:ext uri="{FF2B5EF4-FFF2-40B4-BE49-F238E27FC236}">
                <a16:creationId xmlns:a16="http://schemas.microsoft.com/office/drawing/2014/main" id="{497581C7-0DAF-0C8A-82CE-86DCB3A7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683" y="1991784"/>
            <a:ext cx="5110100" cy="287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0102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34638</TotalTime>
  <Words>834</Words>
  <Application>Microsoft Office PowerPoint</Application>
  <PresentationFormat>Widescreen</PresentationFormat>
  <Paragraphs>138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Golos Text</vt:lpstr>
      <vt:lpstr>Calibri</vt:lpstr>
      <vt:lpstr>Calibri Light</vt:lpstr>
      <vt:lpstr>Тема Office</vt:lpstr>
      <vt:lpstr>You Look Only Once</vt:lpstr>
      <vt:lpstr>Что такое YOLO </vt:lpstr>
      <vt:lpstr>YOLO-v1</vt:lpstr>
      <vt:lpstr>YOLO-v1 predecessors</vt:lpstr>
      <vt:lpstr>YOLO-v1 grid</vt:lpstr>
      <vt:lpstr>YOLO-v2</vt:lpstr>
      <vt:lpstr>YOLO-v3</vt:lpstr>
      <vt:lpstr>YOLO-v4</vt:lpstr>
      <vt:lpstr>YOLO-v5</vt:lpstr>
      <vt:lpstr>Yolo-v6</vt:lpstr>
      <vt:lpstr>Yolo-v7</vt:lpstr>
      <vt:lpstr>Yolo-v8</vt:lpstr>
      <vt:lpstr>Yolo-v9</vt:lpstr>
      <vt:lpstr>Yolo-v9 GELAN</vt:lpstr>
      <vt:lpstr>Yolo-v10</vt:lpstr>
      <vt:lpstr>Yolo-v11</vt:lpstr>
      <vt:lpstr>Юзеркейс с Yolov11-obb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Казьмина Алиса Александровна</dc:creator>
  <cp:lastModifiedBy>Slava Shishaev</cp:lastModifiedBy>
  <cp:revision>739</cp:revision>
  <dcterms:created xsi:type="dcterms:W3CDTF">2021-01-20T09:22:26Z</dcterms:created>
  <dcterms:modified xsi:type="dcterms:W3CDTF">2025-05-16T06:47:55Z</dcterms:modified>
</cp:coreProperties>
</file>